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58" r:id="rId5"/>
    <p:sldId id="261" r:id="rId6"/>
    <p:sldId id="271" r:id="rId7"/>
    <p:sldId id="272" r:id="rId8"/>
    <p:sldId id="273" r:id="rId9"/>
    <p:sldId id="274" r:id="rId10"/>
    <p:sldId id="275" r:id="rId11"/>
    <p:sldId id="262" r:id="rId12"/>
    <p:sldId id="276" r:id="rId13"/>
    <p:sldId id="277" r:id="rId14"/>
    <p:sldId id="278" r:id="rId15"/>
    <p:sldId id="280" r:id="rId16"/>
    <p:sldId id="281" r:id="rId17"/>
    <p:sldId id="279" r:id="rId18"/>
    <p:sldId id="282"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9.4990951040867189E-2"/>
          <c:y val="0.22468198695747879"/>
          <c:w val="0.81001809791826562"/>
          <c:h val="0.68631724702008268"/>
        </c:manualLayout>
      </c:layout>
      <c:pie3DChart>
        <c:varyColors val="1"/>
        <c:ser>
          <c:idx val="0"/>
          <c:order val="0"/>
          <c:tx>
            <c:strRef>
              <c:f>Sheet1!$B$1</c:f>
              <c:strCache>
                <c:ptCount val="1"/>
                <c:pt idx="0">
                  <c:v>Programming Language Usage</c:v>
                </c:pt>
              </c:strCache>
            </c:strRef>
          </c:tx>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576A-4AAE-A326-8D5247C6B4DA}"/>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2-576A-4AAE-A326-8D5247C6B4DA}"/>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576A-4AAE-A326-8D5247C6B4DA}"/>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4-576A-4AAE-A326-8D5247C6B4DA}"/>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576A-4AAE-A326-8D5247C6B4DA}"/>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1-576A-4AAE-A326-8D5247C6B4DA}"/>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2-576A-4AAE-A326-8D5247C6B4DA}"/>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576A-4AAE-A326-8D5247C6B4DA}"/>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4-576A-4AAE-A326-8D5247C6B4DA}"/>
                </c:ext>
              </c:extLst>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5-576A-4AAE-A326-8D5247C6B4DA}"/>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Python</c:v>
                </c:pt>
                <c:pt idx="1">
                  <c:v>Html</c:v>
                </c:pt>
                <c:pt idx="2">
                  <c:v>Css</c:v>
                </c:pt>
                <c:pt idx="3">
                  <c:v>Java Script</c:v>
                </c:pt>
                <c:pt idx="4">
                  <c:v>My Sql</c:v>
                </c:pt>
              </c:strCache>
            </c:strRef>
          </c:cat>
          <c:val>
            <c:numRef>
              <c:f>Sheet1!$B$2:$B$6</c:f>
              <c:numCache>
                <c:formatCode>General</c:formatCode>
                <c:ptCount val="5"/>
                <c:pt idx="0">
                  <c:v>68.900000000000006</c:v>
                </c:pt>
                <c:pt idx="1">
                  <c:v>10.5</c:v>
                </c:pt>
                <c:pt idx="2">
                  <c:v>8.4</c:v>
                </c:pt>
                <c:pt idx="3">
                  <c:v>6.8</c:v>
                </c:pt>
                <c:pt idx="4">
                  <c:v>5.4</c:v>
                </c:pt>
              </c:numCache>
            </c:numRef>
          </c:val>
          <c:extLst>
            <c:ext xmlns:c16="http://schemas.microsoft.com/office/drawing/2014/chart" uri="{C3380CC4-5D6E-409C-BE32-E72D297353CC}">
              <c16:uniqueId val="{00000000-576A-4AAE-A326-8D5247C6B4DA}"/>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33D588-B0B1-4405-8325-528F8F77A115}"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dgm:pt modelId="{65DF4219-3847-4472-984C-4CA5AA98B64C}">
      <dgm:prSet phldrT="[Text]"/>
      <dgm:spPr/>
      <dgm:t>
        <a:bodyPr/>
        <a:lstStyle/>
        <a:p>
          <a:r>
            <a:rPr lang="en-IN" b="0" i="0" dirty="0" smtClean="0">
              <a:latin typeface="Times New Roman" panose="02020603050405020304" pitchFamily="18" charset="0"/>
              <a:cs typeface="Times New Roman" panose="02020603050405020304" pitchFamily="18" charset="0"/>
            </a:rPr>
            <a:t>Database Initialization</a:t>
          </a:r>
          <a:endParaRPr lang="en-US" dirty="0">
            <a:latin typeface="Times New Roman" panose="02020603050405020304" pitchFamily="18" charset="0"/>
            <a:cs typeface="Times New Roman" panose="02020603050405020304" pitchFamily="18" charset="0"/>
          </a:endParaRPr>
        </a:p>
      </dgm:t>
    </dgm:pt>
    <dgm:pt modelId="{7517FBD9-92F6-4C37-8AAB-CEF5DC9F289C}" type="parTrans" cxnId="{19AF6060-F20B-4BAB-B59D-AA95C77C0564}">
      <dgm:prSet/>
      <dgm:spPr/>
      <dgm:t>
        <a:bodyPr/>
        <a:lstStyle/>
        <a:p>
          <a:endParaRPr lang="en-US">
            <a:latin typeface="Times New Roman" panose="02020603050405020304" pitchFamily="18" charset="0"/>
            <a:cs typeface="Times New Roman" panose="02020603050405020304" pitchFamily="18" charset="0"/>
          </a:endParaRPr>
        </a:p>
      </dgm:t>
    </dgm:pt>
    <dgm:pt modelId="{C704E4AE-05E6-40F7-9CEC-7B6F1135ABF5}" type="sibTrans" cxnId="{19AF6060-F20B-4BAB-B59D-AA95C77C0564}">
      <dgm:prSet/>
      <dgm:spPr/>
      <dgm:t>
        <a:bodyPr/>
        <a:lstStyle/>
        <a:p>
          <a:endParaRPr lang="en-US">
            <a:latin typeface="Times New Roman" panose="02020603050405020304" pitchFamily="18" charset="0"/>
            <a:cs typeface="Times New Roman" panose="02020603050405020304" pitchFamily="18" charset="0"/>
          </a:endParaRPr>
        </a:p>
      </dgm:t>
    </dgm:pt>
    <dgm:pt modelId="{EC98A92A-7AA6-49B5-B377-ECCCF58BFB86}">
      <dgm:prSet phldrT="[Text]"/>
      <dgm:spPr/>
      <dgm:t>
        <a:bodyPr/>
        <a:lstStyle/>
        <a:p>
          <a:r>
            <a:rPr lang="en-IN" b="0" i="0" dirty="0" smtClean="0">
              <a:latin typeface="Times New Roman" panose="02020603050405020304" pitchFamily="18" charset="0"/>
              <a:cs typeface="Times New Roman" panose="02020603050405020304" pitchFamily="18" charset="0"/>
            </a:rPr>
            <a:t>Fetch Quiz Questions</a:t>
          </a:r>
          <a:endParaRPr lang="en-US" dirty="0">
            <a:latin typeface="Times New Roman" panose="02020603050405020304" pitchFamily="18" charset="0"/>
            <a:cs typeface="Times New Roman" panose="02020603050405020304" pitchFamily="18" charset="0"/>
          </a:endParaRPr>
        </a:p>
      </dgm:t>
    </dgm:pt>
    <dgm:pt modelId="{218664E8-3FBC-46D4-A2C5-71D4DEC57EA7}" type="parTrans" cxnId="{A85C5C7C-6760-48AD-99A7-61A09680179A}">
      <dgm:prSet/>
      <dgm:spPr/>
      <dgm:t>
        <a:bodyPr/>
        <a:lstStyle/>
        <a:p>
          <a:endParaRPr lang="en-US">
            <a:latin typeface="Times New Roman" panose="02020603050405020304" pitchFamily="18" charset="0"/>
            <a:cs typeface="Times New Roman" panose="02020603050405020304" pitchFamily="18" charset="0"/>
          </a:endParaRPr>
        </a:p>
      </dgm:t>
    </dgm:pt>
    <dgm:pt modelId="{2B0DC4A9-8BFD-45FF-A822-314FBCC66CBF}" type="sibTrans" cxnId="{A85C5C7C-6760-48AD-99A7-61A09680179A}">
      <dgm:prSet/>
      <dgm:spPr/>
      <dgm:t>
        <a:bodyPr/>
        <a:lstStyle/>
        <a:p>
          <a:endParaRPr lang="en-US">
            <a:latin typeface="Times New Roman" panose="02020603050405020304" pitchFamily="18" charset="0"/>
            <a:cs typeface="Times New Roman" panose="02020603050405020304" pitchFamily="18" charset="0"/>
          </a:endParaRPr>
        </a:p>
      </dgm:t>
    </dgm:pt>
    <dgm:pt modelId="{27FBECEC-E8E1-40B6-8C62-9F43B3A04F08}">
      <dgm:prSet phldrT="[Text]"/>
      <dgm:spPr/>
      <dgm:t>
        <a:bodyPr/>
        <a:lstStyle/>
        <a:p>
          <a:r>
            <a:rPr lang="en-IN" b="0" i="0" dirty="0" smtClean="0">
              <a:latin typeface="Times New Roman" panose="02020603050405020304" pitchFamily="18" charset="0"/>
              <a:cs typeface="Times New Roman" panose="02020603050405020304" pitchFamily="18" charset="0"/>
            </a:rPr>
            <a:t>Check Quiz Questions</a:t>
          </a:r>
          <a:endParaRPr lang="en-US" dirty="0">
            <a:latin typeface="Times New Roman" panose="02020603050405020304" pitchFamily="18" charset="0"/>
            <a:cs typeface="Times New Roman" panose="02020603050405020304" pitchFamily="18" charset="0"/>
          </a:endParaRPr>
        </a:p>
      </dgm:t>
    </dgm:pt>
    <dgm:pt modelId="{2DBEAA9C-5DD6-4B69-A140-1D6D7325F14B}" type="parTrans" cxnId="{EC1587C4-A395-4B13-9E88-5D059EEA4A2F}">
      <dgm:prSet/>
      <dgm:spPr/>
      <dgm:t>
        <a:bodyPr/>
        <a:lstStyle/>
        <a:p>
          <a:endParaRPr lang="en-US">
            <a:latin typeface="Times New Roman" panose="02020603050405020304" pitchFamily="18" charset="0"/>
            <a:cs typeface="Times New Roman" panose="02020603050405020304" pitchFamily="18" charset="0"/>
          </a:endParaRPr>
        </a:p>
      </dgm:t>
    </dgm:pt>
    <dgm:pt modelId="{D8DBD4C1-3A01-4470-875B-0979E3BDF729}" type="sibTrans" cxnId="{EC1587C4-A395-4B13-9E88-5D059EEA4A2F}">
      <dgm:prSet/>
      <dgm:spPr/>
      <dgm:t>
        <a:bodyPr/>
        <a:lstStyle/>
        <a:p>
          <a:endParaRPr lang="en-US">
            <a:latin typeface="Times New Roman" panose="02020603050405020304" pitchFamily="18" charset="0"/>
            <a:cs typeface="Times New Roman" panose="02020603050405020304" pitchFamily="18" charset="0"/>
          </a:endParaRPr>
        </a:p>
      </dgm:t>
    </dgm:pt>
    <dgm:pt modelId="{12B7703A-E574-46A2-A393-72B2C344BFA9}">
      <dgm:prSet phldrT="[Text]"/>
      <dgm:spPr/>
      <dgm:t>
        <a:bodyPr/>
        <a:lstStyle/>
        <a:p>
          <a:r>
            <a:rPr lang="en-IN" b="0" i="0" dirty="0" smtClean="0">
              <a:latin typeface="Times New Roman" panose="02020603050405020304" pitchFamily="18" charset="0"/>
              <a:cs typeface="Times New Roman" panose="02020603050405020304" pitchFamily="18" charset="0"/>
            </a:rPr>
            <a:t>Web Server Initialization</a:t>
          </a:r>
          <a:endParaRPr lang="en-US" dirty="0">
            <a:latin typeface="Times New Roman" panose="02020603050405020304" pitchFamily="18" charset="0"/>
            <a:cs typeface="Times New Roman" panose="02020603050405020304" pitchFamily="18" charset="0"/>
          </a:endParaRPr>
        </a:p>
      </dgm:t>
    </dgm:pt>
    <dgm:pt modelId="{DB51F637-000F-4730-BAB1-1F8F74D02B50}" type="parTrans" cxnId="{1A889452-16AB-4221-BBE3-330097002212}">
      <dgm:prSet/>
      <dgm:spPr/>
      <dgm:t>
        <a:bodyPr/>
        <a:lstStyle/>
        <a:p>
          <a:endParaRPr lang="en-US">
            <a:latin typeface="Times New Roman" panose="02020603050405020304" pitchFamily="18" charset="0"/>
            <a:cs typeface="Times New Roman" panose="02020603050405020304" pitchFamily="18" charset="0"/>
          </a:endParaRPr>
        </a:p>
      </dgm:t>
    </dgm:pt>
    <dgm:pt modelId="{9EC63621-7271-48F6-9320-765F84516758}" type="sibTrans" cxnId="{1A889452-16AB-4221-BBE3-330097002212}">
      <dgm:prSet/>
      <dgm:spPr/>
      <dgm:t>
        <a:bodyPr/>
        <a:lstStyle/>
        <a:p>
          <a:endParaRPr lang="en-US">
            <a:latin typeface="Times New Roman" panose="02020603050405020304" pitchFamily="18" charset="0"/>
            <a:cs typeface="Times New Roman" panose="02020603050405020304" pitchFamily="18" charset="0"/>
          </a:endParaRPr>
        </a:p>
      </dgm:t>
    </dgm:pt>
    <dgm:pt modelId="{2AD573B6-1DE9-4358-A680-7923E35337E2}">
      <dgm:prSet phldrT="[Text]"/>
      <dgm:spPr/>
      <dgm:t>
        <a:bodyPr/>
        <a:lstStyle/>
        <a:p>
          <a:r>
            <a:rPr lang="en-IN" b="0" i="0" dirty="0" smtClean="0">
              <a:latin typeface="Times New Roman" panose="02020603050405020304" pitchFamily="18" charset="0"/>
              <a:cs typeface="Times New Roman" panose="02020603050405020304" pitchFamily="18" charset="0"/>
            </a:rPr>
            <a:t>Web Server Running</a:t>
          </a:r>
          <a:endParaRPr lang="en-US" dirty="0">
            <a:latin typeface="Times New Roman" panose="02020603050405020304" pitchFamily="18" charset="0"/>
            <a:cs typeface="Times New Roman" panose="02020603050405020304" pitchFamily="18" charset="0"/>
          </a:endParaRPr>
        </a:p>
      </dgm:t>
    </dgm:pt>
    <dgm:pt modelId="{5AD554F3-3005-4066-870C-8D30C57AAAF9}" type="parTrans" cxnId="{DE258F20-033F-4CE9-8E8F-4D987D600242}">
      <dgm:prSet/>
      <dgm:spPr/>
      <dgm:t>
        <a:bodyPr/>
        <a:lstStyle/>
        <a:p>
          <a:endParaRPr lang="en-US">
            <a:latin typeface="Times New Roman" panose="02020603050405020304" pitchFamily="18" charset="0"/>
            <a:cs typeface="Times New Roman" panose="02020603050405020304" pitchFamily="18" charset="0"/>
          </a:endParaRPr>
        </a:p>
      </dgm:t>
    </dgm:pt>
    <dgm:pt modelId="{B38ED1C1-F47F-48DF-ADE5-8353664606A7}" type="sibTrans" cxnId="{DE258F20-033F-4CE9-8E8F-4D987D600242}">
      <dgm:prSet/>
      <dgm:spPr/>
      <dgm:t>
        <a:bodyPr/>
        <a:lstStyle/>
        <a:p>
          <a:endParaRPr lang="en-US">
            <a:latin typeface="Times New Roman" panose="02020603050405020304" pitchFamily="18" charset="0"/>
            <a:cs typeface="Times New Roman" panose="02020603050405020304" pitchFamily="18" charset="0"/>
          </a:endParaRPr>
        </a:p>
      </dgm:t>
    </dgm:pt>
    <dgm:pt modelId="{380ABD14-5506-41F1-AB53-6CC97E37CCB7}">
      <dgm:prSet phldrT="[Text]"/>
      <dgm:spPr/>
      <dgm:t>
        <a:bodyPr/>
        <a:lstStyle/>
        <a:p>
          <a:r>
            <a:rPr lang="en-IN" b="0" i="0" smtClean="0">
              <a:latin typeface="Times New Roman" panose="02020603050405020304" pitchFamily="18" charset="0"/>
              <a:cs typeface="Times New Roman" panose="02020603050405020304" pitchFamily="18" charset="0"/>
            </a:rPr>
            <a:t>Web Request Handling</a:t>
          </a:r>
          <a:endParaRPr lang="en-US" dirty="0">
            <a:latin typeface="Times New Roman" panose="02020603050405020304" pitchFamily="18" charset="0"/>
            <a:cs typeface="Times New Roman" panose="02020603050405020304" pitchFamily="18" charset="0"/>
          </a:endParaRPr>
        </a:p>
      </dgm:t>
    </dgm:pt>
    <dgm:pt modelId="{D9244853-D14B-42E7-92DC-7E75BB66A0AE}" type="parTrans" cxnId="{E2079F38-5EAF-4A96-877D-A9B32881D287}">
      <dgm:prSet/>
      <dgm:spPr/>
      <dgm:t>
        <a:bodyPr/>
        <a:lstStyle/>
        <a:p>
          <a:endParaRPr lang="en-US">
            <a:latin typeface="Times New Roman" panose="02020603050405020304" pitchFamily="18" charset="0"/>
            <a:cs typeface="Times New Roman" panose="02020603050405020304" pitchFamily="18" charset="0"/>
          </a:endParaRPr>
        </a:p>
      </dgm:t>
    </dgm:pt>
    <dgm:pt modelId="{E99AE3F2-7661-418C-8758-5C3A25D9828A}" type="sibTrans" cxnId="{E2079F38-5EAF-4A96-877D-A9B32881D287}">
      <dgm:prSet/>
      <dgm:spPr/>
      <dgm:t>
        <a:bodyPr/>
        <a:lstStyle/>
        <a:p>
          <a:endParaRPr lang="en-US">
            <a:latin typeface="Times New Roman" panose="02020603050405020304" pitchFamily="18" charset="0"/>
            <a:cs typeface="Times New Roman" panose="02020603050405020304" pitchFamily="18" charset="0"/>
          </a:endParaRPr>
        </a:p>
      </dgm:t>
    </dgm:pt>
    <dgm:pt modelId="{4EE521E3-A5A9-4E03-AD74-DC2F642C4B03}">
      <dgm:prSet phldrT="[Text]"/>
      <dgm:spPr/>
      <dgm:t>
        <a:bodyPr/>
        <a:lstStyle/>
        <a:p>
          <a:r>
            <a:rPr lang="en-IN" b="0" i="0" smtClean="0">
              <a:latin typeface="Times New Roman" panose="02020603050405020304" pitchFamily="18" charset="0"/>
              <a:cs typeface="Times New Roman" panose="02020603050405020304" pitchFamily="18" charset="0"/>
            </a:rPr>
            <a:t>Quiz Script Execution</a:t>
          </a:r>
          <a:endParaRPr lang="en-US" dirty="0">
            <a:latin typeface="Times New Roman" panose="02020603050405020304" pitchFamily="18" charset="0"/>
            <a:cs typeface="Times New Roman" panose="02020603050405020304" pitchFamily="18" charset="0"/>
          </a:endParaRPr>
        </a:p>
      </dgm:t>
    </dgm:pt>
    <dgm:pt modelId="{8BA59543-7462-4DE6-9275-AA546DFDCCAC}" type="parTrans" cxnId="{4F3587FC-1471-4D05-A6FD-EFBC531C9A06}">
      <dgm:prSet/>
      <dgm:spPr/>
      <dgm:t>
        <a:bodyPr/>
        <a:lstStyle/>
        <a:p>
          <a:endParaRPr lang="en-US">
            <a:latin typeface="Times New Roman" panose="02020603050405020304" pitchFamily="18" charset="0"/>
            <a:cs typeface="Times New Roman" panose="02020603050405020304" pitchFamily="18" charset="0"/>
          </a:endParaRPr>
        </a:p>
      </dgm:t>
    </dgm:pt>
    <dgm:pt modelId="{115DBFF5-0601-45B7-9EE6-B74FC29F6FF1}" type="sibTrans" cxnId="{4F3587FC-1471-4D05-A6FD-EFBC531C9A06}">
      <dgm:prSet/>
      <dgm:spPr/>
      <dgm:t>
        <a:bodyPr/>
        <a:lstStyle/>
        <a:p>
          <a:endParaRPr lang="en-US">
            <a:latin typeface="Times New Roman" panose="02020603050405020304" pitchFamily="18" charset="0"/>
            <a:cs typeface="Times New Roman" panose="02020603050405020304" pitchFamily="18" charset="0"/>
          </a:endParaRPr>
        </a:p>
      </dgm:t>
    </dgm:pt>
    <dgm:pt modelId="{6BE111CF-5D8E-43F9-BD7B-3B1B67EB5195}">
      <dgm:prSet phldrT="[Text]"/>
      <dgm:spPr/>
      <dgm:t>
        <a:bodyPr/>
        <a:lstStyle/>
        <a:p>
          <a:r>
            <a:rPr lang="en-IN" b="0" i="0" smtClean="0">
              <a:latin typeface="Times New Roman" panose="02020603050405020304" pitchFamily="18" charset="0"/>
              <a:cs typeface="Times New Roman" panose="02020603050405020304" pitchFamily="18" charset="0"/>
            </a:rPr>
            <a:t>Quiz Completion</a:t>
          </a:r>
          <a:endParaRPr lang="en-US" dirty="0">
            <a:latin typeface="Times New Roman" panose="02020603050405020304" pitchFamily="18" charset="0"/>
            <a:cs typeface="Times New Roman" panose="02020603050405020304" pitchFamily="18" charset="0"/>
          </a:endParaRPr>
        </a:p>
      </dgm:t>
    </dgm:pt>
    <dgm:pt modelId="{B3C18595-DAD9-4EE5-AB91-9B246BBC01C3}" type="parTrans" cxnId="{70346EB0-92FD-4E49-AD7A-E591CBB9A210}">
      <dgm:prSet/>
      <dgm:spPr/>
      <dgm:t>
        <a:bodyPr/>
        <a:lstStyle/>
        <a:p>
          <a:endParaRPr lang="en-US">
            <a:latin typeface="Times New Roman" panose="02020603050405020304" pitchFamily="18" charset="0"/>
            <a:cs typeface="Times New Roman" panose="02020603050405020304" pitchFamily="18" charset="0"/>
          </a:endParaRPr>
        </a:p>
      </dgm:t>
    </dgm:pt>
    <dgm:pt modelId="{60EAB025-EDA1-49BF-9110-572B1E9690BE}" type="sibTrans" cxnId="{70346EB0-92FD-4E49-AD7A-E591CBB9A210}">
      <dgm:prSet/>
      <dgm:spPr/>
      <dgm:t>
        <a:bodyPr/>
        <a:lstStyle/>
        <a:p>
          <a:endParaRPr lang="en-US">
            <a:latin typeface="Times New Roman" panose="02020603050405020304" pitchFamily="18" charset="0"/>
            <a:cs typeface="Times New Roman" panose="02020603050405020304" pitchFamily="18" charset="0"/>
          </a:endParaRPr>
        </a:p>
      </dgm:t>
    </dgm:pt>
    <dgm:pt modelId="{118E17BB-AD8B-4C2C-BF58-216C889DD72B}">
      <dgm:prSet phldrT="[Text]"/>
      <dgm:spPr/>
      <dgm:t>
        <a:bodyPr/>
        <a:lstStyle/>
        <a:p>
          <a:r>
            <a:rPr lang="en-IN" b="0" i="0" dirty="0" smtClean="0">
              <a:latin typeface="Times New Roman" panose="02020603050405020304" pitchFamily="18" charset="0"/>
              <a:cs typeface="Times New Roman" panose="02020603050405020304" pitchFamily="18" charset="0"/>
            </a:rPr>
            <a:t>Send Email</a:t>
          </a:r>
          <a:endParaRPr lang="en-US" dirty="0">
            <a:latin typeface="Times New Roman" panose="02020603050405020304" pitchFamily="18" charset="0"/>
            <a:cs typeface="Times New Roman" panose="02020603050405020304" pitchFamily="18" charset="0"/>
          </a:endParaRPr>
        </a:p>
      </dgm:t>
    </dgm:pt>
    <dgm:pt modelId="{88356DF1-F4AB-4A82-B077-64938B7FE054}" type="parTrans" cxnId="{3359FB68-9271-4B52-857D-1398153842E1}">
      <dgm:prSet/>
      <dgm:spPr/>
      <dgm:t>
        <a:bodyPr/>
        <a:lstStyle/>
        <a:p>
          <a:endParaRPr lang="en-US">
            <a:latin typeface="Times New Roman" panose="02020603050405020304" pitchFamily="18" charset="0"/>
            <a:cs typeface="Times New Roman" panose="02020603050405020304" pitchFamily="18" charset="0"/>
          </a:endParaRPr>
        </a:p>
      </dgm:t>
    </dgm:pt>
    <dgm:pt modelId="{504277BC-FBFA-4940-9E8E-A86ADC006B4E}" type="sibTrans" cxnId="{3359FB68-9271-4B52-857D-1398153842E1}">
      <dgm:prSet/>
      <dgm:spPr/>
      <dgm:t>
        <a:bodyPr/>
        <a:lstStyle/>
        <a:p>
          <a:endParaRPr lang="en-US">
            <a:latin typeface="Times New Roman" panose="02020603050405020304" pitchFamily="18" charset="0"/>
            <a:cs typeface="Times New Roman" panose="02020603050405020304" pitchFamily="18" charset="0"/>
          </a:endParaRPr>
        </a:p>
      </dgm:t>
    </dgm:pt>
    <dgm:pt modelId="{B7A5B8B0-CB32-49CD-800F-33895E5B2541}" type="pres">
      <dgm:prSet presAssocID="{4D33D588-B0B1-4405-8325-528F8F77A115}" presName="Name0" presStyleCnt="0">
        <dgm:presLayoutVars>
          <dgm:dir/>
          <dgm:resizeHandles val="exact"/>
        </dgm:presLayoutVars>
      </dgm:prSet>
      <dgm:spPr/>
      <dgm:t>
        <a:bodyPr/>
        <a:lstStyle/>
        <a:p>
          <a:endParaRPr lang="en-US"/>
        </a:p>
      </dgm:t>
    </dgm:pt>
    <dgm:pt modelId="{302F52FC-A95A-40B4-935F-14BB367304BE}" type="pres">
      <dgm:prSet presAssocID="{65DF4219-3847-4472-984C-4CA5AA98B64C}" presName="node" presStyleLbl="node1" presStyleIdx="0" presStyleCnt="9">
        <dgm:presLayoutVars>
          <dgm:bulletEnabled val="1"/>
        </dgm:presLayoutVars>
      </dgm:prSet>
      <dgm:spPr/>
      <dgm:t>
        <a:bodyPr/>
        <a:lstStyle/>
        <a:p>
          <a:endParaRPr lang="en-US"/>
        </a:p>
      </dgm:t>
    </dgm:pt>
    <dgm:pt modelId="{2BF398EE-92B7-4EB2-98C9-ED6F84425A71}" type="pres">
      <dgm:prSet presAssocID="{C704E4AE-05E6-40F7-9CEC-7B6F1135ABF5}" presName="sibTrans" presStyleLbl="sibTrans1D1" presStyleIdx="0" presStyleCnt="8"/>
      <dgm:spPr/>
      <dgm:t>
        <a:bodyPr/>
        <a:lstStyle/>
        <a:p>
          <a:endParaRPr lang="en-US"/>
        </a:p>
      </dgm:t>
    </dgm:pt>
    <dgm:pt modelId="{D69F65A6-6934-4C2C-922C-7ACD63D215BC}" type="pres">
      <dgm:prSet presAssocID="{C704E4AE-05E6-40F7-9CEC-7B6F1135ABF5}" presName="connectorText" presStyleLbl="sibTrans1D1" presStyleIdx="0" presStyleCnt="8"/>
      <dgm:spPr/>
      <dgm:t>
        <a:bodyPr/>
        <a:lstStyle/>
        <a:p>
          <a:endParaRPr lang="en-US"/>
        </a:p>
      </dgm:t>
    </dgm:pt>
    <dgm:pt modelId="{D87DF303-60BD-4ECE-BEC3-92ADE94121E6}" type="pres">
      <dgm:prSet presAssocID="{EC98A92A-7AA6-49B5-B377-ECCCF58BFB86}" presName="node" presStyleLbl="node1" presStyleIdx="1" presStyleCnt="9">
        <dgm:presLayoutVars>
          <dgm:bulletEnabled val="1"/>
        </dgm:presLayoutVars>
      </dgm:prSet>
      <dgm:spPr/>
      <dgm:t>
        <a:bodyPr/>
        <a:lstStyle/>
        <a:p>
          <a:endParaRPr lang="en-US"/>
        </a:p>
      </dgm:t>
    </dgm:pt>
    <dgm:pt modelId="{E7AA16BC-0BF7-4700-B330-53222310C52C}" type="pres">
      <dgm:prSet presAssocID="{2B0DC4A9-8BFD-45FF-A822-314FBCC66CBF}" presName="sibTrans" presStyleLbl="sibTrans1D1" presStyleIdx="1" presStyleCnt="8"/>
      <dgm:spPr/>
      <dgm:t>
        <a:bodyPr/>
        <a:lstStyle/>
        <a:p>
          <a:endParaRPr lang="en-US"/>
        </a:p>
      </dgm:t>
    </dgm:pt>
    <dgm:pt modelId="{21AF6BD5-3E8A-4A25-BA90-0E8D2BD0BC0A}" type="pres">
      <dgm:prSet presAssocID="{2B0DC4A9-8BFD-45FF-A822-314FBCC66CBF}" presName="connectorText" presStyleLbl="sibTrans1D1" presStyleIdx="1" presStyleCnt="8"/>
      <dgm:spPr/>
      <dgm:t>
        <a:bodyPr/>
        <a:lstStyle/>
        <a:p>
          <a:endParaRPr lang="en-US"/>
        </a:p>
      </dgm:t>
    </dgm:pt>
    <dgm:pt modelId="{16C5F88F-829B-469D-99AB-4642085A6517}" type="pres">
      <dgm:prSet presAssocID="{27FBECEC-E8E1-40B6-8C62-9F43B3A04F08}" presName="node" presStyleLbl="node1" presStyleIdx="2" presStyleCnt="9">
        <dgm:presLayoutVars>
          <dgm:bulletEnabled val="1"/>
        </dgm:presLayoutVars>
      </dgm:prSet>
      <dgm:spPr/>
      <dgm:t>
        <a:bodyPr/>
        <a:lstStyle/>
        <a:p>
          <a:endParaRPr lang="en-US"/>
        </a:p>
      </dgm:t>
    </dgm:pt>
    <dgm:pt modelId="{9B7E4F1E-C458-4245-9846-981F62D140AF}" type="pres">
      <dgm:prSet presAssocID="{D8DBD4C1-3A01-4470-875B-0979E3BDF729}" presName="sibTrans" presStyleLbl="sibTrans1D1" presStyleIdx="2" presStyleCnt="8"/>
      <dgm:spPr/>
      <dgm:t>
        <a:bodyPr/>
        <a:lstStyle/>
        <a:p>
          <a:endParaRPr lang="en-US"/>
        </a:p>
      </dgm:t>
    </dgm:pt>
    <dgm:pt modelId="{5B68A3C7-B79F-4403-94EA-40EEB8F68DEE}" type="pres">
      <dgm:prSet presAssocID="{D8DBD4C1-3A01-4470-875B-0979E3BDF729}" presName="connectorText" presStyleLbl="sibTrans1D1" presStyleIdx="2" presStyleCnt="8"/>
      <dgm:spPr/>
      <dgm:t>
        <a:bodyPr/>
        <a:lstStyle/>
        <a:p>
          <a:endParaRPr lang="en-US"/>
        </a:p>
      </dgm:t>
    </dgm:pt>
    <dgm:pt modelId="{6664E0FC-A3E5-4796-81A1-B053C8CCC8EF}" type="pres">
      <dgm:prSet presAssocID="{12B7703A-E574-46A2-A393-72B2C344BFA9}" presName="node" presStyleLbl="node1" presStyleIdx="3" presStyleCnt="9">
        <dgm:presLayoutVars>
          <dgm:bulletEnabled val="1"/>
        </dgm:presLayoutVars>
      </dgm:prSet>
      <dgm:spPr/>
      <dgm:t>
        <a:bodyPr/>
        <a:lstStyle/>
        <a:p>
          <a:endParaRPr lang="en-US"/>
        </a:p>
      </dgm:t>
    </dgm:pt>
    <dgm:pt modelId="{0DC80214-1836-4CA0-A41D-ADA170DD21B3}" type="pres">
      <dgm:prSet presAssocID="{9EC63621-7271-48F6-9320-765F84516758}" presName="sibTrans" presStyleLbl="sibTrans1D1" presStyleIdx="3" presStyleCnt="8"/>
      <dgm:spPr/>
      <dgm:t>
        <a:bodyPr/>
        <a:lstStyle/>
        <a:p>
          <a:endParaRPr lang="en-US"/>
        </a:p>
      </dgm:t>
    </dgm:pt>
    <dgm:pt modelId="{73F7232D-FA09-4DDB-875C-D0DEA95D897B}" type="pres">
      <dgm:prSet presAssocID="{9EC63621-7271-48F6-9320-765F84516758}" presName="connectorText" presStyleLbl="sibTrans1D1" presStyleIdx="3" presStyleCnt="8"/>
      <dgm:spPr/>
      <dgm:t>
        <a:bodyPr/>
        <a:lstStyle/>
        <a:p>
          <a:endParaRPr lang="en-US"/>
        </a:p>
      </dgm:t>
    </dgm:pt>
    <dgm:pt modelId="{984728A3-B615-485F-9DE6-44B351AC1C98}" type="pres">
      <dgm:prSet presAssocID="{2AD573B6-1DE9-4358-A680-7923E35337E2}" presName="node" presStyleLbl="node1" presStyleIdx="4" presStyleCnt="9">
        <dgm:presLayoutVars>
          <dgm:bulletEnabled val="1"/>
        </dgm:presLayoutVars>
      </dgm:prSet>
      <dgm:spPr/>
      <dgm:t>
        <a:bodyPr/>
        <a:lstStyle/>
        <a:p>
          <a:endParaRPr lang="en-US"/>
        </a:p>
      </dgm:t>
    </dgm:pt>
    <dgm:pt modelId="{66741A9E-79A6-4AF1-9D4C-8FBE96C01ACD}" type="pres">
      <dgm:prSet presAssocID="{B38ED1C1-F47F-48DF-ADE5-8353664606A7}" presName="sibTrans" presStyleLbl="sibTrans1D1" presStyleIdx="4" presStyleCnt="8"/>
      <dgm:spPr/>
      <dgm:t>
        <a:bodyPr/>
        <a:lstStyle/>
        <a:p>
          <a:endParaRPr lang="en-US"/>
        </a:p>
      </dgm:t>
    </dgm:pt>
    <dgm:pt modelId="{35176DC1-AB99-4083-A8D4-FFB9020FC308}" type="pres">
      <dgm:prSet presAssocID="{B38ED1C1-F47F-48DF-ADE5-8353664606A7}" presName="connectorText" presStyleLbl="sibTrans1D1" presStyleIdx="4" presStyleCnt="8"/>
      <dgm:spPr/>
      <dgm:t>
        <a:bodyPr/>
        <a:lstStyle/>
        <a:p>
          <a:endParaRPr lang="en-US"/>
        </a:p>
      </dgm:t>
    </dgm:pt>
    <dgm:pt modelId="{E1F64A3F-B7BB-449E-8696-4EBDD15E8C55}" type="pres">
      <dgm:prSet presAssocID="{380ABD14-5506-41F1-AB53-6CC97E37CCB7}" presName="node" presStyleLbl="node1" presStyleIdx="5" presStyleCnt="9">
        <dgm:presLayoutVars>
          <dgm:bulletEnabled val="1"/>
        </dgm:presLayoutVars>
      </dgm:prSet>
      <dgm:spPr/>
      <dgm:t>
        <a:bodyPr/>
        <a:lstStyle/>
        <a:p>
          <a:endParaRPr lang="en-US"/>
        </a:p>
      </dgm:t>
    </dgm:pt>
    <dgm:pt modelId="{AC04CADB-2DEB-44AE-AA76-D948BC856D12}" type="pres">
      <dgm:prSet presAssocID="{E99AE3F2-7661-418C-8758-5C3A25D9828A}" presName="sibTrans" presStyleLbl="sibTrans1D1" presStyleIdx="5" presStyleCnt="8"/>
      <dgm:spPr/>
      <dgm:t>
        <a:bodyPr/>
        <a:lstStyle/>
        <a:p>
          <a:endParaRPr lang="en-US"/>
        </a:p>
      </dgm:t>
    </dgm:pt>
    <dgm:pt modelId="{2F36E1F1-822A-4240-BDAE-B6B2B1E8B120}" type="pres">
      <dgm:prSet presAssocID="{E99AE3F2-7661-418C-8758-5C3A25D9828A}" presName="connectorText" presStyleLbl="sibTrans1D1" presStyleIdx="5" presStyleCnt="8"/>
      <dgm:spPr/>
      <dgm:t>
        <a:bodyPr/>
        <a:lstStyle/>
        <a:p>
          <a:endParaRPr lang="en-US"/>
        </a:p>
      </dgm:t>
    </dgm:pt>
    <dgm:pt modelId="{19BB3D45-8B00-41A5-97C7-E37A6E0CC854}" type="pres">
      <dgm:prSet presAssocID="{4EE521E3-A5A9-4E03-AD74-DC2F642C4B03}" presName="node" presStyleLbl="node1" presStyleIdx="6" presStyleCnt="9">
        <dgm:presLayoutVars>
          <dgm:bulletEnabled val="1"/>
        </dgm:presLayoutVars>
      </dgm:prSet>
      <dgm:spPr/>
      <dgm:t>
        <a:bodyPr/>
        <a:lstStyle/>
        <a:p>
          <a:endParaRPr lang="en-US"/>
        </a:p>
      </dgm:t>
    </dgm:pt>
    <dgm:pt modelId="{4105003B-8FDA-424D-B11A-406789AE6EC6}" type="pres">
      <dgm:prSet presAssocID="{115DBFF5-0601-45B7-9EE6-B74FC29F6FF1}" presName="sibTrans" presStyleLbl="sibTrans1D1" presStyleIdx="6" presStyleCnt="8"/>
      <dgm:spPr/>
      <dgm:t>
        <a:bodyPr/>
        <a:lstStyle/>
        <a:p>
          <a:endParaRPr lang="en-US"/>
        </a:p>
      </dgm:t>
    </dgm:pt>
    <dgm:pt modelId="{B833BB89-63E1-4111-9EC9-EE477A5CFA41}" type="pres">
      <dgm:prSet presAssocID="{115DBFF5-0601-45B7-9EE6-B74FC29F6FF1}" presName="connectorText" presStyleLbl="sibTrans1D1" presStyleIdx="6" presStyleCnt="8"/>
      <dgm:spPr/>
      <dgm:t>
        <a:bodyPr/>
        <a:lstStyle/>
        <a:p>
          <a:endParaRPr lang="en-US"/>
        </a:p>
      </dgm:t>
    </dgm:pt>
    <dgm:pt modelId="{072E4A04-38EB-4EE7-AA75-E0DC9812B68C}" type="pres">
      <dgm:prSet presAssocID="{6BE111CF-5D8E-43F9-BD7B-3B1B67EB5195}" presName="node" presStyleLbl="node1" presStyleIdx="7" presStyleCnt="9">
        <dgm:presLayoutVars>
          <dgm:bulletEnabled val="1"/>
        </dgm:presLayoutVars>
      </dgm:prSet>
      <dgm:spPr/>
      <dgm:t>
        <a:bodyPr/>
        <a:lstStyle/>
        <a:p>
          <a:endParaRPr lang="en-US"/>
        </a:p>
      </dgm:t>
    </dgm:pt>
    <dgm:pt modelId="{CED10753-0B6E-4064-8782-1171807651E3}" type="pres">
      <dgm:prSet presAssocID="{60EAB025-EDA1-49BF-9110-572B1E9690BE}" presName="sibTrans" presStyleLbl="sibTrans1D1" presStyleIdx="7" presStyleCnt="8"/>
      <dgm:spPr/>
      <dgm:t>
        <a:bodyPr/>
        <a:lstStyle/>
        <a:p>
          <a:endParaRPr lang="en-US"/>
        </a:p>
      </dgm:t>
    </dgm:pt>
    <dgm:pt modelId="{51A46519-F7F0-4AA6-92D2-675A0A5949A7}" type="pres">
      <dgm:prSet presAssocID="{60EAB025-EDA1-49BF-9110-572B1E9690BE}" presName="connectorText" presStyleLbl="sibTrans1D1" presStyleIdx="7" presStyleCnt="8"/>
      <dgm:spPr/>
      <dgm:t>
        <a:bodyPr/>
        <a:lstStyle/>
        <a:p>
          <a:endParaRPr lang="en-US"/>
        </a:p>
      </dgm:t>
    </dgm:pt>
    <dgm:pt modelId="{7EAC23E9-8666-475F-9B63-3602DFAC687D}" type="pres">
      <dgm:prSet presAssocID="{118E17BB-AD8B-4C2C-BF58-216C889DD72B}" presName="node" presStyleLbl="node1" presStyleIdx="8" presStyleCnt="9">
        <dgm:presLayoutVars>
          <dgm:bulletEnabled val="1"/>
        </dgm:presLayoutVars>
      </dgm:prSet>
      <dgm:spPr/>
      <dgm:t>
        <a:bodyPr/>
        <a:lstStyle/>
        <a:p>
          <a:endParaRPr lang="en-US"/>
        </a:p>
      </dgm:t>
    </dgm:pt>
  </dgm:ptLst>
  <dgm:cxnLst>
    <dgm:cxn modelId="{7CE394B0-014D-4F6A-8349-DC0D0B19A72D}" type="presOf" srcId="{4EE521E3-A5A9-4E03-AD74-DC2F642C4B03}" destId="{19BB3D45-8B00-41A5-97C7-E37A6E0CC854}" srcOrd="0" destOrd="0" presId="urn:microsoft.com/office/officeart/2005/8/layout/bProcess3"/>
    <dgm:cxn modelId="{E2079F38-5EAF-4A96-877D-A9B32881D287}" srcId="{4D33D588-B0B1-4405-8325-528F8F77A115}" destId="{380ABD14-5506-41F1-AB53-6CC97E37CCB7}" srcOrd="5" destOrd="0" parTransId="{D9244853-D14B-42E7-92DC-7E75BB66A0AE}" sibTransId="{E99AE3F2-7661-418C-8758-5C3A25D9828A}"/>
    <dgm:cxn modelId="{4F3587FC-1471-4D05-A6FD-EFBC531C9A06}" srcId="{4D33D588-B0B1-4405-8325-528F8F77A115}" destId="{4EE521E3-A5A9-4E03-AD74-DC2F642C4B03}" srcOrd="6" destOrd="0" parTransId="{8BA59543-7462-4DE6-9275-AA546DFDCCAC}" sibTransId="{115DBFF5-0601-45B7-9EE6-B74FC29F6FF1}"/>
    <dgm:cxn modelId="{C5DCE745-B52C-480A-914A-A91D763D9A6C}" type="presOf" srcId="{115DBFF5-0601-45B7-9EE6-B74FC29F6FF1}" destId="{B833BB89-63E1-4111-9EC9-EE477A5CFA41}" srcOrd="1" destOrd="0" presId="urn:microsoft.com/office/officeart/2005/8/layout/bProcess3"/>
    <dgm:cxn modelId="{088A74B1-11D2-441F-B77B-BAA1284759EC}" type="presOf" srcId="{D8DBD4C1-3A01-4470-875B-0979E3BDF729}" destId="{5B68A3C7-B79F-4403-94EA-40EEB8F68DEE}" srcOrd="1" destOrd="0" presId="urn:microsoft.com/office/officeart/2005/8/layout/bProcess3"/>
    <dgm:cxn modelId="{929FE990-0ACA-440E-803A-CBEA5CE23760}" type="presOf" srcId="{27FBECEC-E8E1-40B6-8C62-9F43B3A04F08}" destId="{16C5F88F-829B-469D-99AB-4642085A6517}" srcOrd="0" destOrd="0" presId="urn:microsoft.com/office/officeart/2005/8/layout/bProcess3"/>
    <dgm:cxn modelId="{6E4DEC07-DDA6-4E67-8BEB-3B202C67D80D}" type="presOf" srcId="{2B0DC4A9-8BFD-45FF-A822-314FBCC66CBF}" destId="{21AF6BD5-3E8A-4A25-BA90-0E8D2BD0BC0A}" srcOrd="1" destOrd="0" presId="urn:microsoft.com/office/officeart/2005/8/layout/bProcess3"/>
    <dgm:cxn modelId="{6B7D66BF-0DF8-46D5-823C-0A6B69BA8836}" type="presOf" srcId="{115DBFF5-0601-45B7-9EE6-B74FC29F6FF1}" destId="{4105003B-8FDA-424D-B11A-406789AE6EC6}" srcOrd="0" destOrd="0" presId="urn:microsoft.com/office/officeart/2005/8/layout/bProcess3"/>
    <dgm:cxn modelId="{5908EE00-C167-4FDD-B1DA-0A950C89032E}" type="presOf" srcId="{C704E4AE-05E6-40F7-9CEC-7B6F1135ABF5}" destId="{D69F65A6-6934-4C2C-922C-7ACD63D215BC}" srcOrd="1" destOrd="0" presId="urn:microsoft.com/office/officeart/2005/8/layout/bProcess3"/>
    <dgm:cxn modelId="{EC1587C4-A395-4B13-9E88-5D059EEA4A2F}" srcId="{4D33D588-B0B1-4405-8325-528F8F77A115}" destId="{27FBECEC-E8E1-40B6-8C62-9F43B3A04F08}" srcOrd="2" destOrd="0" parTransId="{2DBEAA9C-5DD6-4B69-A140-1D6D7325F14B}" sibTransId="{D8DBD4C1-3A01-4470-875B-0979E3BDF729}"/>
    <dgm:cxn modelId="{D3F478CE-90B2-4993-838F-0E293BA40D00}" type="presOf" srcId="{60EAB025-EDA1-49BF-9110-572B1E9690BE}" destId="{CED10753-0B6E-4064-8782-1171807651E3}" srcOrd="0" destOrd="0" presId="urn:microsoft.com/office/officeart/2005/8/layout/bProcess3"/>
    <dgm:cxn modelId="{FE5208AF-5663-497F-9BDE-A10F5A811AED}" type="presOf" srcId="{9EC63621-7271-48F6-9320-765F84516758}" destId="{73F7232D-FA09-4DDB-875C-D0DEA95D897B}" srcOrd="1" destOrd="0" presId="urn:microsoft.com/office/officeart/2005/8/layout/bProcess3"/>
    <dgm:cxn modelId="{19AF6060-F20B-4BAB-B59D-AA95C77C0564}" srcId="{4D33D588-B0B1-4405-8325-528F8F77A115}" destId="{65DF4219-3847-4472-984C-4CA5AA98B64C}" srcOrd="0" destOrd="0" parTransId="{7517FBD9-92F6-4C37-8AAB-CEF5DC9F289C}" sibTransId="{C704E4AE-05E6-40F7-9CEC-7B6F1135ABF5}"/>
    <dgm:cxn modelId="{81BD9AC3-C5CE-4211-A853-DDDE32CBABD4}" type="presOf" srcId="{B38ED1C1-F47F-48DF-ADE5-8353664606A7}" destId="{66741A9E-79A6-4AF1-9D4C-8FBE96C01ACD}" srcOrd="0" destOrd="0" presId="urn:microsoft.com/office/officeart/2005/8/layout/bProcess3"/>
    <dgm:cxn modelId="{4990637C-C16F-4EC6-AB5B-681163A5F2F5}" type="presOf" srcId="{65DF4219-3847-4472-984C-4CA5AA98B64C}" destId="{302F52FC-A95A-40B4-935F-14BB367304BE}" srcOrd="0" destOrd="0" presId="urn:microsoft.com/office/officeart/2005/8/layout/bProcess3"/>
    <dgm:cxn modelId="{458EF531-DB22-48ED-AE59-A844926FD240}" type="presOf" srcId="{C704E4AE-05E6-40F7-9CEC-7B6F1135ABF5}" destId="{2BF398EE-92B7-4EB2-98C9-ED6F84425A71}" srcOrd="0" destOrd="0" presId="urn:microsoft.com/office/officeart/2005/8/layout/bProcess3"/>
    <dgm:cxn modelId="{12F7F899-167F-4767-9BCF-8FBC4CCA4283}" type="presOf" srcId="{6BE111CF-5D8E-43F9-BD7B-3B1B67EB5195}" destId="{072E4A04-38EB-4EE7-AA75-E0DC9812B68C}" srcOrd="0" destOrd="0" presId="urn:microsoft.com/office/officeart/2005/8/layout/bProcess3"/>
    <dgm:cxn modelId="{51A29E3A-FDB5-4BB2-B572-68ADB08C9860}" type="presOf" srcId="{2AD573B6-1DE9-4358-A680-7923E35337E2}" destId="{984728A3-B615-485F-9DE6-44B351AC1C98}" srcOrd="0" destOrd="0" presId="urn:microsoft.com/office/officeart/2005/8/layout/bProcess3"/>
    <dgm:cxn modelId="{C842BFBE-3B27-4BBC-8046-C62BC42EAA22}" type="presOf" srcId="{380ABD14-5506-41F1-AB53-6CC97E37CCB7}" destId="{E1F64A3F-B7BB-449E-8696-4EBDD15E8C55}" srcOrd="0" destOrd="0" presId="urn:microsoft.com/office/officeart/2005/8/layout/bProcess3"/>
    <dgm:cxn modelId="{450FD147-0915-41B6-9126-38278E72E884}" type="presOf" srcId="{2B0DC4A9-8BFD-45FF-A822-314FBCC66CBF}" destId="{E7AA16BC-0BF7-4700-B330-53222310C52C}" srcOrd="0" destOrd="0" presId="urn:microsoft.com/office/officeart/2005/8/layout/bProcess3"/>
    <dgm:cxn modelId="{A85C5C7C-6760-48AD-99A7-61A09680179A}" srcId="{4D33D588-B0B1-4405-8325-528F8F77A115}" destId="{EC98A92A-7AA6-49B5-B377-ECCCF58BFB86}" srcOrd="1" destOrd="0" parTransId="{218664E8-3FBC-46D4-A2C5-71D4DEC57EA7}" sibTransId="{2B0DC4A9-8BFD-45FF-A822-314FBCC66CBF}"/>
    <dgm:cxn modelId="{21F3631E-9522-4D3E-81C7-528FB83BB5BF}" type="presOf" srcId="{4D33D588-B0B1-4405-8325-528F8F77A115}" destId="{B7A5B8B0-CB32-49CD-800F-33895E5B2541}" srcOrd="0" destOrd="0" presId="urn:microsoft.com/office/officeart/2005/8/layout/bProcess3"/>
    <dgm:cxn modelId="{6B852A0F-A016-48B7-993B-8DEEE5931F3D}" type="presOf" srcId="{118E17BB-AD8B-4C2C-BF58-216C889DD72B}" destId="{7EAC23E9-8666-475F-9B63-3602DFAC687D}" srcOrd="0" destOrd="0" presId="urn:microsoft.com/office/officeart/2005/8/layout/bProcess3"/>
    <dgm:cxn modelId="{679F42D0-6409-4B0B-B1BB-32375756171F}" type="presOf" srcId="{D8DBD4C1-3A01-4470-875B-0979E3BDF729}" destId="{9B7E4F1E-C458-4245-9846-981F62D140AF}" srcOrd="0" destOrd="0" presId="urn:microsoft.com/office/officeart/2005/8/layout/bProcess3"/>
    <dgm:cxn modelId="{1A889452-16AB-4221-BBE3-330097002212}" srcId="{4D33D588-B0B1-4405-8325-528F8F77A115}" destId="{12B7703A-E574-46A2-A393-72B2C344BFA9}" srcOrd="3" destOrd="0" parTransId="{DB51F637-000F-4730-BAB1-1F8F74D02B50}" sibTransId="{9EC63621-7271-48F6-9320-765F84516758}"/>
    <dgm:cxn modelId="{F38BA378-480E-4CAF-8FCE-A3A28BE917FE}" type="presOf" srcId="{EC98A92A-7AA6-49B5-B377-ECCCF58BFB86}" destId="{D87DF303-60BD-4ECE-BEC3-92ADE94121E6}" srcOrd="0" destOrd="0" presId="urn:microsoft.com/office/officeart/2005/8/layout/bProcess3"/>
    <dgm:cxn modelId="{70346EB0-92FD-4E49-AD7A-E591CBB9A210}" srcId="{4D33D588-B0B1-4405-8325-528F8F77A115}" destId="{6BE111CF-5D8E-43F9-BD7B-3B1B67EB5195}" srcOrd="7" destOrd="0" parTransId="{B3C18595-DAD9-4EE5-AB91-9B246BBC01C3}" sibTransId="{60EAB025-EDA1-49BF-9110-572B1E9690BE}"/>
    <dgm:cxn modelId="{F4DB00A2-D8EA-4B75-AC3C-34995C279204}" type="presOf" srcId="{E99AE3F2-7661-418C-8758-5C3A25D9828A}" destId="{2F36E1F1-822A-4240-BDAE-B6B2B1E8B120}" srcOrd="1" destOrd="0" presId="urn:microsoft.com/office/officeart/2005/8/layout/bProcess3"/>
    <dgm:cxn modelId="{3DD3A249-A0C2-43AE-93B1-9E07181AF377}" type="presOf" srcId="{60EAB025-EDA1-49BF-9110-572B1E9690BE}" destId="{51A46519-F7F0-4AA6-92D2-675A0A5949A7}" srcOrd="1" destOrd="0" presId="urn:microsoft.com/office/officeart/2005/8/layout/bProcess3"/>
    <dgm:cxn modelId="{6FD98188-AB94-470C-881E-AD3D04F6F61C}" type="presOf" srcId="{E99AE3F2-7661-418C-8758-5C3A25D9828A}" destId="{AC04CADB-2DEB-44AE-AA76-D948BC856D12}" srcOrd="0" destOrd="0" presId="urn:microsoft.com/office/officeart/2005/8/layout/bProcess3"/>
    <dgm:cxn modelId="{3359FB68-9271-4B52-857D-1398153842E1}" srcId="{4D33D588-B0B1-4405-8325-528F8F77A115}" destId="{118E17BB-AD8B-4C2C-BF58-216C889DD72B}" srcOrd="8" destOrd="0" parTransId="{88356DF1-F4AB-4A82-B077-64938B7FE054}" sibTransId="{504277BC-FBFA-4940-9E8E-A86ADC006B4E}"/>
    <dgm:cxn modelId="{363C9006-67A2-4FFE-B40C-02777D2A23E4}" type="presOf" srcId="{B38ED1C1-F47F-48DF-ADE5-8353664606A7}" destId="{35176DC1-AB99-4083-A8D4-FFB9020FC308}" srcOrd="1" destOrd="0" presId="urn:microsoft.com/office/officeart/2005/8/layout/bProcess3"/>
    <dgm:cxn modelId="{F8ED4E50-B772-4D5F-A7FA-D71BDA4998EE}" type="presOf" srcId="{9EC63621-7271-48F6-9320-765F84516758}" destId="{0DC80214-1836-4CA0-A41D-ADA170DD21B3}" srcOrd="0" destOrd="0" presId="urn:microsoft.com/office/officeart/2005/8/layout/bProcess3"/>
    <dgm:cxn modelId="{DE258F20-033F-4CE9-8E8F-4D987D600242}" srcId="{4D33D588-B0B1-4405-8325-528F8F77A115}" destId="{2AD573B6-1DE9-4358-A680-7923E35337E2}" srcOrd="4" destOrd="0" parTransId="{5AD554F3-3005-4066-870C-8D30C57AAAF9}" sibTransId="{B38ED1C1-F47F-48DF-ADE5-8353664606A7}"/>
    <dgm:cxn modelId="{74BE210F-C2E9-440F-BA93-903BB220BEC1}" type="presOf" srcId="{12B7703A-E574-46A2-A393-72B2C344BFA9}" destId="{6664E0FC-A3E5-4796-81A1-B053C8CCC8EF}" srcOrd="0" destOrd="0" presId="urn:microsoft.com/office/officeart/2005/8/layout/bProcess3"/>
    <dgm:cxn modelId="{CAD9BED4-9C49-4A46-B95B-56364FC8FC41}" type="presParOf" srcId="{B7A5B8B0-CB32-49CD-800F-33895E5B2541}" destId="{302F52FC-A95A-40B4-935F-14BB367304BE}" srcOrd="0" destOrd="0" presId="urn:microsoft.com/office/officeart/2005/8/layout/bProcess3"/>
    <dgm:cxn modelId="{9019DE1E-402D-4040-A361-4C2E5D91CDFD}" type="presParOf" srcId="{B7A5B8B0-CB32-49CD-800F-33895E5B2541}" destId="{2BF398EE-92B7-4EB2-98C9-ED6F84425A71}" srcOrd="1" destOrd="0" presId="urn:microsoft.com/office/officeart/2005/8/layout/bProcess3"/>
    <dgm:cxn modelId="{C5A794D2-BD5C-4F20-9E57-CD870CE364AC}" type="presParOf" srcId="{2BF398EE-92B7-4EB2-98C9-ED6F84425A71}" destId="{D69F65A6-6934-4C2C-922C-7ACD63D215BC}" srcOrd="0" destOrd="0" presId="urn:microsoft.com/office/officeart/2005/8/layout/bProcess3"/>
    <dgm:cxn modelId="{50C67D71-8DD3-496A-A1F7-1B25C1663B7B}" type="presParOf" srcId="{B7A5B8B0-CB32-49CD-800F-33895E5B2541}" destId="{D87DF303-60BD-4ECE-BEC3-92ADE94121E6}" srcOrd="2" destOrd="0" presId="urn:microsoft.com/office/officeart/2005/8/layout/bProcess3"/>
    <dgm:cxn modelId="{95507BE5-9DA3-4225-AD1B-D706469774B7}" type="presParOf" srcId="{B7A5B8B0-CB32-49CD-800F-33895E5B2541}" destId="{E7AA16BC-0BF7-4700-B330-53222310C52C}" srcOrd="3" destOrd="0" presId="urn:microsoft.com/office/officeart/2005/8/layout/bProcess3"/>
    <dgm:cxn modelId="{2ACD1613-E478-4FC0-832F-B3B141EA65F1}" type="presParOf" srcId="{E7AA16BC-0BF7-4700-B330-53222310C52C}" destId="{21AF6BD5-3E8A-4A25-BA90-0E8D2BD0BC0A}" srcOrd="0" destOrd="0" presId="urn:microsoft.com/office/officeart/2005/8/layout/bProcess3"/>
    <dgm:cxn modelId="{4A4E54CE-19DC-4D82-A1D7-A3351C9F31E9}" type="presParOf" srcId="{B7A5B8B0-CB32-49CD-800F-33895E5B2541}" destId="{16C5F88F-829B-469D-99AB-4642085A6517}" srcOrd="4" destOrd="0" presId="urn:microsoft.com/office/officeart/2005/8/layout/bProcess3"/>
    <dgm:cxn modelId="{92A3222B-8CBC-4AED-8711-3303878E9927}" type="presParOf" srcId="{B7A5B8B0-CB32-49CD-800F-33895E5B2541}" destId="{9B7E4F1E-C458-4245-9846-981F62D140AF}" srcOrd="5" destOrd="0" presId="urn:microsoft.com/office/officeart/2005/8/layout/bProcess3"/>
    <dgm:cxn modelId="{203C0DAF-B074-4C86-A71F-4A70D72DC8C8}" type="presParOf" srcId="{9B7E4F1E-C458-4245-9846-981F62D140AF}" destId="{5B68A3C7-B79F-4403-94EA-40EEB8F68DEE}" srcOrd="0" destOrd="0" presId="urn:microsoft.com/office/officeart/2005/8/layout/bProcess3"/>
    <dgm:cxn modelId="{566B1267-D7BB-45AC-9E01-E9210DDC4DB0}" type="presParOf" srcId="{B7A5B8B0-CB32-49CD-800F-33895E5B2541}" destId="{6664E0FC-A3E5-4796-81A1-B053C8CCC8EF}" srcOrd="6" destOrd="0" presId="urn:microsoft.com/office/officeart/2005/8/layout/bProcess3"/>
    <dgm:cxn modelId="{9DB12856-BFAA-4BB4-845E-DA0A5B6142F1}" type="presParOf" srcId="{B7A5B8B0-CB32-49CD-800F-33895E5B2541}" destId="{0DC80214-1836-4CA0-A41D-ADA170DD21B3}" srcOrd="7" destOrd="0" presId="urn:microsoft.com/office/officeart/2005/8/layout/bProcess3"/>
    <dgm:cxn modelId="{B24CBB8A-9163-42ED-8BC8-640CF2389359}" type="presParOf" srcId="{0DC80214-1836-4CA0-A41D-ADA170DD21B3}" destId="{73F7232D-FA09-4DDB-875C-D0DEA95D897B}" srcOrd="0" destOrd="0" presId="urn:microsoft.com/office/officeart/2005/8/layout/bProcess3"/>
    <dgm:cxn modelId="{41767BFC-15FB-460E-BF13-CA26DDF02C4A}" type="presParOf" srcId="{B7A5B8B0-CB32-49CD-800F-33895E5B2541}" destId="{984728A3-B615-485F-9DE6-44B351AC1C98}" srcOrd="8" destOrd="0" presId="urn:microsoft.com/office/officeart/2005/8/layout/bProcess3"/>
    <dgm:cxn modelId="{29C50CFE-22BA-4915-B8ED-2C93EF3FC857}" type="presParOf" srcId="{B7A5B8B0-CB32-49CD-800F-33895E5B2541}" destId="{66741A9E-79A6-4AF1-9D4C-8FBE96C01ACD}" srcOrd="9" destOrd="0" presId="urn:microsoft.com/office/officeart/2005/8/layout/bProcess3"/>
    <dgm:cxn modelId="{5CFD90DB-76BB-4536-8C4D-5FFDCDF64F7A}" type="presParOf" srcId="{66741A9E-79A6-4AF1-9D4C-8FBE96C01ACD}" destId="{35176DC1-AB99-4083-A8D4-FFB9020FC308}" srcOrd="0" destOrd="0" presId="urn:microsoft.com/office/officeart/2005/8/layout/bProcess3"/>
    <dgm:cxn modelId="{9EF569B9-082E-4F1F-B379-D76CCFED908E}" type="presParOf" srcId="{B7A5B8B0-CB32-49CD-800F-33895E5B2541}" destId="{E1F64A3F-B7BB-449E-8696-4EBDD15E8C55}" srcOrd="10" destOrd="0" presId="urn:microsoft.com/office/officeart/2005/8/layout/bProcess3"/>
    <dgm:cxn modelId="{3F724D43-5E89-4326-96C7-2E30B92E2FF5}" type="presParOf" srcId="{B7A5B8B0-CB32-49CD-800F-33895E5B2541}" destId="{AC04CADB-2DEB-44AE-AA76-D948BC856D12}" srcOrd="11" destOrd="0" presId="urn:microsoft.com/office/officeart/2005/8/layout/bProcess3"/>
    <dgm:cxn modelId="{1A17E022-4AE3-408E-8B71-1565CA6687E5}" type="presParOf" srcId="{AC04CADB-2DEB-44AE-AA76-D948BC856D12}" destId="{2F36E1F1-822A-4240-BDAE-B6B2B1E8B120}" srcOrd="0" destOrd="0" presId="urn:microsoft.com/office/officeart/2005/8/layout/bProcess3"/>
    <dgm:cxn modelId="{8FCC521A-ABBC-4820-A0D1-5343C62AC3F4}" type="presParOf" srcId="{B7A5B8B0-CB32-49CD-800F-33895E5B2541}" destId="{19BB3D45-8B00-41A5-97C7-E37A6E0CC854}" srcOrd="12" destOrd="0" presId="urn:microsoft.com/office/officeart/2005/8/layout/bProcess3"/>
    <dgm:cxn modelId="{0CF6B602-B35F-45D7-8A9B-752FB3FD3BD3}" type="presParOf" srcId="{B7A5B8B0-CB32-49CD-800F-33895E5B2541}" destId="{4105003B-8FDA-424D-B11A-406789AE6EC6}" srcOrd="13" destOrd="0" presId="urn:microsoft.com/office/officeart/2005/8/layout/bProcess3"/>
    <dgm:cxn modelId="{F4430C2D-0A3F-4C9A-9E26-D94D17CE7FDC}" type="presParOf" srcId="{4105003B-8FDA-424D-B11A-406789AE6EC6}" destId="{B833BB89-63E1-4111-9EC9-EE477A5CFA41}" srcOrd="0" destOrd="0" presId="urn:microsoft.com/office/officeart/2005/8/layout/bProcess3"/>
    <dgm:cxn modelId="{7373311B-CEF5-4466-B789-5C4EF3D6D606}" type="presParOf" srcId="{B7A5B8B0-CB32-49CD-800F-33895E5B2541}" destId="{072E4A04-38EB-4EE7-AA75-E0DC9812B68C}" srcOrd="14" destOrd="0" presId="urn:microsoft.com/office/officeart/2005/8/layout/bProcess3"/>
    <dgm:cxn modelId="{0A8B38AF-10C2-457F-A771-6AE508EBE4D1}" type="presParOf" srcId="{B7A5B8B0-CB32-49CD-800F-33895E5B2541}" destId="{CED10753-0B6E-4064-8782-1171807651E3}" srcOrd="15" destOrd="0" presId="urn:microsoft.com/office/officeart/2005/8/layout/bProcess3"/>
    <dgm:cxn modelId="{564D0902-A6B7-46F4-A5AB-D0F65DAC4761}" type="presParOf" srcId="{CED10753-0B6E-4064-8782-1171807651E3}" destId="{51A46519-F7F0-4AA6-92D2-675A0A5949A7}" srcOrd="0" destOrd="0" presId="urn:microsoft.com/office/officeart/2005/8/layout/bProcess3"/>
    <dgm:cxn modelId="{2798FB3A-D35F-4A78-AC0C-D776B45B971C}" type="presParOf" srcId="{B7A5B8B0-CB32-49CD-800F-33895E5B2541}" destId="{7EAC23E9-8666-475F-9B63-3602DFAC687D}" srcOrd="16"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F398EE-92B7-4EB2-98C9-ED6F84425A71}">
      <dsp:nvSpPr>
        <dsp:cNvPr id="0" name=""/>
        <dsp:cNvSpPr/>
      </dsp:nvSpPr>
      <dsp:spPr>
        <a:xfrm>
          <a:off x="2710604" y="462476"/>
          <a:ext cx="358879" cy="91440"/>
        </a:xfrm>
        <a:custGeom>
          <a:avLst/>
          <a:gdLst/>
          <a:ahLst/>
          <a:cxnLst/>
          <a:rect l="0" t="0" r="0" b="0"/>
          <a:pathLst>
            <a:path>
              <a:moveTo>
                <a:pt x="0" y="45720"/>
              </a:moveTo>
              <a:lnTo>
                <a:pt x="358879" y="45720"/>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latin typeface="Times New Roman" panose="02020603050405020304" pitchFamily="18" charset="0"/>
            <a:cs typeface="Times New Roman" panose="02020603050405020304" pitchFamily="18" charset="0"/>
          </a:endParaRPr>
        </a:p>
      </dsp:txBody>
      <dsp:txXfrm>
        <a:off x="2880307" y="506249"/>
        <a:ext cx="19473" cy="3894"/>
      </dsp:txXfrm>
    </dsp:sp>
    <dsp:sp modelId="{302F52FC-A95A-40B4-935F-14BB367304BE}">
      <dsp:nvSpPr>
        <dsp:cNvPr id="0" name=""/>
        <dsp:cNvSpPr/>
      </dsp:nvSpPr>
      <dsp:spPr>
        <a:xfrm>
          <a:off x="1019017" y="180"/>
          <a:ext cx="1693387" cy="1016032"/>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IN" sz="2000" b="0" i="0" kern="1200" dirty="0" smtClean="0">
              <a:latin typeface="Times New Roman" panose="02020603050405020304" pitchFamily="18" charset="0"/>
              <a:cs typeface="Times New Roman" panose="02020603050405020304" pitchFamily="18" charset="0"/>
            </a:rPr>
            <a:t>Database Initialization</a:t>
          </a:r>
          <a:endParaRPr lang="en-US" sz="2000" kern="1200" dirty="0">
            <a:latin typeface="Times New Roman" panose="02020603050405020304" pitchFamily="18" charset="0"/>
            <a:cs typeface="Times New Roman" panose="02020603050405020304" pitchFamily="18" charset="0"/>
          </a:endParaRPr>
        </a:p>
      </dsp:txBody>
      <dsp:txXfrm>
        <a:off x="1019017" y="180"/>
        <a:ext cx="1693387" cy="1016032"/>
      </dsp:txXfrm>
    </dsp:sp>
    <dsp:sp modelId="{E7AA16BC-0BF7-4700-B330-53222310C52C}">
      <dsp:nvSpPr>
        <dsp:cNvPr id="0" name=""/>
        <dsp:cNvSpPr/>
      </dsp:nvSpPr>
      <dsp:spPr>
        <a:xfrm>
          <a:off x="4793471" y="462476"/>
          <a:ext cx="358879" cy="91440"/>
        </a:xfrm>
        <a:custGeom>
          <a:avLst/>
          <a:gdLst/>
          <a:ahLst/>
          <a:cxnLst/>
          <a:rect l="0" t="0" r="0" b="0"/>
          <a:pathLst>
            <a:path>
              <a:moveTo>
                <a:pt x="0" y="45720"/>
              </a:moveTo>
              <a:lnTo>
                <a:pt x="358879" y="45720"/>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latin typeface="Times New Roman" panose="02020603050405020304" pitchFamily="18" charset="0"/>
            <a:cs typeface="Times New Roman" panose="02020603050405020304" pitchFamily="18" charset="0"/>
          </a:endParaRPr>
        </a:p>
      </dsp:txBody>
      <dsp:txXfrm>
        <a:off x="4963174" y="506249"/>
        <a:ext cx="19473" cy="3894"/>
      </dsp:txXfrm>
    </dsp:sp>
    <dsp:sp modelId="{D87DF303-60BD-4ECE-BEC3-92ADE94121E6}">
      <dsp:nvSpPr>
        <dsp:cNvPr id="0" name=""/>
        <dsp:cNvSpPr/>
      </dsp:nvSpPr>
      <dsp:spPr>
        <a:xfrm>
          <a:off x="3101883" y="180"/>
          <a:ext cx="1693387" cy="1016032"/>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IN" sz="2000" b="0" i="0" kern="1200" dirty="0" smtClean="0">
              <a:latin typeface="Times New Roman" panose="02020603050405020304" pitchFamily="18" charset="0"/>
              <a:cs typeface="Times New Roman" panose="02020603050405020304" pitchFamily="18" charset="0"/>
            </a:rPr>
            <a:t>Fetch Quiz Questions</a:t>
          </a:r>
          <a:endParaRPr lang="en-US" sz="2000" kern="1200" dirty="0">
            <a:latin typeface="Times New Roman" panose="02020603050405020304" pitchFamily="18" charset="0"/>
            <a:cs typeface="Times New Roman" panose="02020603050405020304" pitchFamily="18" charset="0"/>
          </a:endParaRPr>
        </a:p>
      </dsp:txBody>
      <dsp:txXfrm>
        <a:off x="3101883" y="180"/>
        <a:ext cx="1693387" cy="1016032"/>
      </dsp:txXfrm>
    </dsp:sp>
    <dsp:sp modelId="{9B7E4F1E-C458-4245-9846-981F62D140AF}">
      <dsp:nvSpPr>
        <dsp:cNvPr id="0" name=""/>
        <dsp:cNvSpPr/>
      </dsp:nvSpPr>
      <dsp:spPr>
        <a:xfrm>
          <a:off x="6876338" y="462476"/>
          <a:ext cx="358879" cy="91440"/>
        </a:xfrm>
        <a:custGeom>
          <a:avLst/>
          <a:gdLst/>
          <a:ahLst/>
          <a:cxnLst/>
          <a:rect l="0" t="0" r="0" b="0"/>
          <a:pathLst>
            <a:path>
              <a:moveTo>
                <a:pt x="0" y="45720"/>
              </a:moveTo>
              <a:lnTo>
                <a:pt x="358879" y="45720"/>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latin typeface="Times New Roman" panose="02020603050405020304" pitchFamily="18" charset="0"/>
            <a:cs typeface="Times New Roman" panose="02020603050405020304" pitchFamily="18" charset="0"/>
          </a:endParaRPr>
        </a:p>
      </dsp:txBody>
      <dsp:txXfrm>
        <a:off x="7046040" y="506249"/>
        <a:ext cx="19473" cy="3894"/>
      </dsp:txXfrm>
    </dsp:sp>
    <dsp:sp modelId="{16C5F88F-829B-469D-99AB-4642085A6517}">
      <dsp:nvSpPr>
        <dsp:cNvPr id="0" name=""/>
        <dsp:cNvSpPr/>
      </dsp:nvSpPr>
      <dsp:spPr>
        <a:xfrm>
          <a:off x="5184750" y="180"/>
          <a:ext cx="1693387" cy="1016032"/>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IN" sz="2000" b="0" i="0" kern="1200" dirty="0" smtClean="0">
              <a:latin typeface="Times New Roman" panose="02020603050405020304" pitchFamily="18" charset="0"/>
              <a:cs typeface="Times New Roman" panose="02020603050405020304" pitchFamily="18" charset="0"/>
            </a:rPr>
            <a:t>Check Quiz Questions</a:t>
          </a:r>
          <a:endParaRPr lang="en-US" sz="2000" kern="1200" dirty="0">
            <a:latin typeface="Times New Roman" panose="02020603050405020304" pitchFamily="18" charset="0"/>
            <a:cs typeface="Times New Roman" panose="02020603050405020304" pitchFamily="18" charset="0"/>
          </a:endParaRPr>
        </a:p>
      </dsp:txBody>
      <dsp:txXfrm>
        <a:off x="5184750" y="180"/>
        <a:ext cx="1693387" cy="1016032"/>
      </dsp:txXfrm>
    </dsp:sp>
    <dsp:sp modelId="{0DC80214-1836-4CA0-A41D-ADA170DD21B3}">
      <dsp:nvSpPr>
        <dsp:cNvPr id="0" name=""/>
        <dsp:cNvSpPr/>
      </dsp:nvSpPr>
      <dsp:spPr>
        <a:xfrm>
          <a:off x="1865711" y="1014413"/>
          <a:ext cx="6248599" cy="358879"/>
        </a:xfrm>
        <a:custGeom>
          <a:avLst/>
          <a:gdLst/>
          <a:ahLst/>
          <a:cxnLst/>
          <a:rect l="0" t="0" r="0" b="0"/>
          <a:pathLst>
            <a:path>
              <a:moveTo>
                <a:pt x="6248599" y="0"/>
              </a:moveTo>
              <a:lnTo>
                <a:pt x="6248599" y="196539"/>
              </a:lnTo>
              <a:lnTo>
                <a:pt x="0" y="196539"/>
              </a:lnTo>
              <a:lnTo>
                <a:pt x="0" y="358879"/>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latin typeface="Times New Roman" panose="02020603050405020304" pitchFamily="18" charset="0"/>
            <a:cs typeface="Times New Roman" panose="02020603050405020304" pitchFamily="18" charset="0"/>
          </a:endParaRPr>
        </a:p>
      </dsp:txBody>
      <dsp:txXfrm>
        <a:off x="4833492" y="1191905"/>
        <a:ext cx="313036" cy="3894"/>
      </dsp:txXfrm>
    </dsp:sp>
    <dsp:sp modelId="{6664E0FC-A3E5-4796-81A1-B053C8CCC8EF}">
      <dsp:nvSpPr>
        <dsp:cNvPr id="0" name=""/>
        <dsp:cNvSpPr/>
      </dsp:nvSpPr>
      <dsp:spPr>
        <a:xfrm>
          <a:off x="7267617" y="180"/>
          <a:ext cx="1693387" cy="1016032"/>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IN" sz="2000" b="0" i="0" kern="1200" dirty="0" smtClean="0">
              <a:latin typeface="Times New Roman" panose="02020603050405020304" pitchFamily="18" charset="0"/>
              <a:cs typeface="Times New Roman" panose="02020603050405020304" pitchFamily="18" charset="0"/>
            </a:rPr>
            <a:t>Web Server Initialization</a:t>
          </a:r>
          <a:endParaRPr lang="en-US" sz="2000" kern="1200" dirty="0">
            <a:latin typeface="Times New Roman" panose="02020603050405020304" pitchFamily="18" charset="0"/>
            <a:cs typeface="Times New Roman" panose="02020603050405020304" pitchFamily="18" charset="0"/>
          </a:endParaRPr>
        </a:p>
      </dsp:txBody>
      <dsp:txXfrm>
        <a:off x="7267617" y="180"/>
        <a:ext cx="1693387" cy="1016032"/>
      </dsp:txXfrm>
    </dsp:sp>
    <dsp:sp modelId="{66741A9E-79A6-4AF1-9D4C-8FBE96C01ACD}">
      <dsp:nvSpPr>
        <dsp:cNvPr id="0" name=""/>
        <dsp:cNvSpPr/>
      </dsp:nvSpPr>
      <dsp:spPr>
        <a:xfrm>
          <a:off x="2710604" y="1867988"/>
          <a:ext cx="358879" cy="91440"/>
        </a:xfrm>
        <a:custGeom>
          <a:avLst/>
          <a:gdLst/>
          <a:ahLst/>
          <a:cxnLst/>
          <a:rect l="0" t="0" r="0" b="0"/>
          <a:pathLst>
            <a:path>
              <a:moveTo>
                <a:pt x="0" y="45720"/>
              </a:moveTo>
              <a:lnTo>
                <a:pt x="358879" y="45720"/>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latin typeface="Times New Roman" panose="02020603050405020304" pitchFamily="18" charset="0"/>
            <a:cs typeface="Times New Roman" panose="02020603050405020304" pitchFamily="18" charset="0"/>
          </a:endParaRPr>
        </a:p>
      </dsp:txBody>
      <dsp:txXfrm>
        <a:off x="2880307" y="1911761"/>
        <a:ext cx="19473" cy="3894"/>
      </dsp:txXfrm>
    </dsp:sp>
    <dsp:sp modelId="{984728A3-B615-485F-9DE6-44B351AC1C98}">
      <dsp:nvSpPr>
        <dsp:cNvPr id="0" name=""/>
        <dsp:cNvSpPr/>
      </dsp:nvSpPr>
      <dsp:spPr>
        <a:xfrm>
          <a:off x="1019017" y="1405692"/>
          <a:ext cx="1693387" cy="1016032"/>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IN" sz="2000" b="0" i="0" kern="1200" dirty="0" smtClean="0">
              <a:latin typeface="Times New Roman" panose="02020603050405020304" pitchFamily="18" charset="0"/>
              <a:cs typeface="Times New Roman" panose="02020603050405020304" pitchFamily="18" charset="0"/>
            </a:rPr>
            <a:t>Web Server Running</a:t>
          </a:r>
          <a:endParaRPr lang="en-US" sz="2000" kern="1200" dirty="0">
            <a:latin typeface="Times New Roman" panose="02020603050405020304" pitchFamily="18" charset="0"/>
            <a:cs typeface="Times New Roman" panose="02020603050405020304" pitchFamily="18" charset="0"/>
          </a:endParaRPr>
        </a:p>
      </dsp:txBody>
      <dsp:txXfrm>
        <a:off x="1019017" y="1405692"/>
        <a:ext cx="1693387" cy="1016032"/>
      </dsp:txXfrm>
    </dsp:sp>
    <dsp:sp modelId="{AC04CADB-2DEB-44AE-AA76-D948BC856D12}">
      <dsp:nvSpPr>
        <dsp:cNvPr id="0" name=""/>
        <dsp:cNvSpPr/>
      </dsp:nvSpPr>
      <dsp:spPr>
        <a:xfrm>
          <a:off x="4793471" y="1867988"/>
          <a:ext cx="358879" cy="91440"/>
        </a:xfrm>
        <a:custGeom>
          <a:avLst/>
          <a:gdLst/>
          <a:ahLst/>
          <a:cxnLst/>
          <a:rect l="0" t="0" r="0" b="0"/>
          <a:pathLst>
            <a:path>
              <a:moveTo>
                <a:pt x="0" y="45720"/>
              </a:moveTo>
              <a:lnTo>
                <a:pt x="358879" y="45720"/>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latin typeface="Times New Roman" panose="02020603050405020304" pitchFamily="18" charset="0"/>
            <a:cs typeface="Times New Roman" panose="02020603050405020304" pitchFamily="18" charset="0"/>
          </a:endParaRPr>
        </a:p>
      </dsp:txBody>
      <dsp:txXfrm>
        <a:off x="4963174" y="1911761"/>
        <a:ext cx="19473" cy="3894"/>
      </dsp:txXfrm>
    </dsp:sp>
    <dsp:sp modelId="{E1F64A3F-B7BB-449E-8696-4EBDD15E8C55}">
      <dsp:nvSpPr>
        <dsp:cNvPr id="0" name=""/>
        <dsp:cNvSpPr/>
      </dsp:nvSpPr>
      <dsp:spPr>
        <a:xfrm>
          <a:off x="3101883" y="1405692"/>
          <a:ext cx="1693387" cy="1016032"/>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IN" sz="2000" b="0" i="0" kern="1200" smtClean="0">
              <a:latin typeface="Times New Roman" panose="02020603050405020304" pitchFamily="18" charset="0"/>
              <a:cs typeface="Times New Roman" panose="02020603050405020304" pitchFamily="18" charset="0"/>
            </a:rPr>
            <a:t>Web Request Handling</a:t>
          </a:r>
          <a:endParaRPr lang="en-US" sz="2000" kern="1200" dirty="0">
            <a:latin typeface="Times New Roman" panose="02020603050405020304" pitchFamily="18" charset="0"/>
            <a:cs typeface="Times New Roman" panose="02020603050405020304" pitchFamily="18" charset="0"/>
          </a:endParaRPr>
        </a:p>
      </dsp:txBody>
      <dsp:txXfrm>
        <a:off x="3101883" y="1405692"/>
        <a:ext cx="1693387" cy="1016032"/>
      </dsp:txXfrm>
    </dsp:sp>
    <dsp:sp modelId="{4105003B-8FDA-424D-B11A-406789AE6EC6}">
      <dsp:nvSpPr>
        <dsp:cNvPr id="0" name=""/>
        <dsp:cNvSpPr/>
      </dsp:nvSpPr>
      <dsp:spPr>
        <a:xfrm>
          <a:off x="6876338" y="1867988"/>
          <a:ext cx="358879" cy="91440"/>
        </a:xfrm>
        <a:custGeom>
          <a:avLst/>
          <a:gdLst/>
          <a:ahLst/>
          <a:cxnLst/>
          <a:rect l="0" t="0" r="0" b="0"/>
          <a:pathLst>
            <a:path>
              <a:moveTo>
                <a:pt x="0" y="45720"/>
              </a:moveTo>
              <a:lnTo>
                <a:pt x="358879" y="45720"/>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latin typeface="Times New Roman" panose="02020603050405020304" pitchFamily="18" charset="0"/>
            <a:cs typeface="Times New Roman" panose="02020603050405020304" pitchFamily="18" charset="0"/>
          </a:endParaRPr>
        </a:p>
      </dsp:txBody>
      <dsp:txXfrm>
        <a:off x="7046040" y="1911761"/>
        <a:ext cx="19473" cy="3894"/>
      </dsp:txXfrm>
    </dsp:sp>
    <dsp:sp modelId="{19BB3D45-8B00-41A5-97C7-E37A6E0CC854}">
      <dsp:nvSpPr>
        <dsp:cNvPr id="0" name=""/>
        <dsp:cNvSpPr/>
      </dsp:nvSpPr>
      <dsp:spPr>
        <a:xfrm>
          <a:off x="5184750" y="1405692"/>
          <a:ext cx="1693387" cy="1016032"/>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IN" sz="2000" b="0" i="0" kern="1200" smtClean="0">
              <a:latin typeface="Times New Roman" panose="02020603050405020304" pitchFamily="18" charset="0"/>
              <a:cs typeface="Times New Roman" panose="02020603050405020304" pitchFamily="18" charset="0"/>
            </a:rPr>
            <a:t>Quiz Script Execution</a:t>
          </a:r>
          <a:endParaRPr lang="en-US" sz="2000" kern="1200" dirty="0">
            <a:latin typeface="Times New Roman" panose="02020603050405020304" pitchFamily="18" charset="0"/>
            <a:cs typeface="Times New Roman" panose="02020603050405020304" pitchFamily="18" charset="0"/>
          </a:endParaRPr>
        </a:p>
      </dsp:txBody>
      <dsp:txXfrm>
        <a:off x="5184750" y="1405692"/>
        <a:ext cx="1693387" cy="1016032"/>
      </dsp:txXfrm>
    </dsp:sp>
    <dsp:sp modelId="{CED10753-0B6E-4064-8782-1171807651E3}">
      <dsp:nvSpPr>
        <dsp:cNvPr id="0" name=""/>
        <dsp:cNvSpPr/>
      </dsp:nvSpPr>
      <dsp:spPr>
        <a:xfrm>
          <a:off x="1865711" y="2419924"/>
          <a:ext cx="6248599" cy="358879"/>
        </a:xfrm>
        <a:custGeom>
          <a:avLst/>
          <a:gdLst/>
          <a:ahLst/>
          <a:cxnLst/>
          <a:rect l="0" t="0" r="0" b="0"/>
          <a:pathLst>
            <a:path>
              <a:moveTo>
                <a:pt x="6248599" y="0"/>
              </a:moveTo>
              <a:lnTo>
                <a:pt x="6248599" y="196539"/>
              </a:lnTo>
              <a:lnTo>
                <a:pt x="0" y="196539"/>
              </a:lnTo>
              <a:lnTo>
                <a:pt x="0" y="358879"/>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latin typeface="Times New Roman" panose="02020603050405020304" pitchFamily="18" charset="0"/>
            <a:cs typeface="Times New Roman" panose="02020603050405020304" pitchFamily="18" charset="0"/>
          </a:endParaRPr>
        </a:p>
      </dsp:txBody>
      <dsp:txXfrm>
        <a:off x="4833492" y="2597416"/>
        <a:ext cx="313036" cy="3894"/>
      </dsp:txXfrm>
    </dsp:sp>
    <dsp:sp modelId="{072E4A04-38EB-4EE7-AA75-E0DC9812B68C}">
      <dsp:nvSpPr>
        <dsp:cNvPr id="0" name=""/>
        <dsp:cNvSpPr/>
      </dsp:nvSpPr>
      <dsp:spPr>
        <a:xfrm>
          <a:off x="7267617" y="1405692"/>
          <a:ext cx="1693387" cy="1016032"/>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IN" sz="2000" b="0" i="0" kern="1200" smtClean="0">
              <a:latin typeface="Times New Roman" panose="02020603050405020304" pitchFamily="18" charset="0"/>
              <a:cs typeface="Times New Roman" panose="02020603050405020304" pitchFamily="18" charset="0"/>
            </a:rPr>
            <a:t>Quiz Completion</a:t>
          </a:r>
          <a:endParaRPr lang="en-US" sz="2000" kern="1200" dirty="0">
            <a:latin typeface="Times New Roman" panose="02020603050405020304" pitchFamily="18" charset="0"/>
            <a:cs typeface="Times New Roman" panose="02020603050405020304" pitchFamily="18" charset="0"/>
          </a:endParaRPr>
        </a:p>
      </dsp:txBody>
      <dsp:txXfrm>
        <a:off x="7267617" y="1405692"/>
        <a:ext cx="1693387" cy="1016032"/>
      </dsp:txXfrm>
    </dsp:sp>
    <dsp:sp modelId="{7EAC23E9-8666-475F-9B63-3602DFAC687D}">
      <dsp:nvSpPr>
        <dsp:cNvPr id="0" name=""/>
        <dsp:cNvSpPr/>
      </dsp:nvSpPr>
      <dsp:spPr>
        <a:xfrm>
          <a:off x="1019017" y="2811203"/>
          <a:ext cx="1693387" cy="1016032"/>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IN" sz="2000" b="0" i="0" kern="1200" dirty="0" smtClean="0">
              <a:latin typeface="Times New Roman" panose="02020603050405020304" pitchFamily="18" charset="0"/>
              <a:cs typeface="Times New Roman" panose="02020603050405020304" pitchFamily="18" charset="0"/>
            </a:rPr>
            <a:t>Send Email</a:t>
          </a:r>
          <a:endParaRPr lang="en-US" sz="2000" kern="1200" dirty="0">
            <a:latin typeface="Times New Roman" panose="02020603050405020304" pitchFamily="18" charset="0"/>
            <a:cs typeface="Times New Roman" panose="02020603050405020304" pitchFamily="18" charset="0"/>
          </a:endParaRPr>
        </a:p>
      </dsp:txBody>
      <dsp:txXfrm>
        <a:off x="1019017" y="2811203"/>
        <a:ext cx="1693387" cy="1016032"/>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4/24/2024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normAutofit/>
          </a:bodyPr>
          <a:lstStyle>
            <a:lvl1pPr marL="0" indent="0" algn="ctr">
              <a:buFontTx/>
              <a:buNone/>
              <a:defRPr sz="1600"/>
            </a:lvl1pPr>
          </a:lstStyle>
          <a:p>
            <a:r>
              <a:rPr lang="en-US" smtClean="0"/>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t>4/24/2024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t>4/24/2024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smtClean="0"/>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smtClean="0"/>
              <a:t>Edit Master text styles</a:t>
            </a:r>
          </a:p>
        </p:txBody>
      </p:sp>
      <p:sp>
        <p:nvSpPr>
          <p:cNvPr id="2" name="Date Placeholder 1"/>
          <p:cNvSpPr>
            <a:spLocks noGrp="1"/>
          </p:cNvSpPr>
          <p:nvPr>
            <p:ph type="dt" sz="half" idx="10"/>
          </p:nvPr>
        </p:nvSpPr>
        <p:spPr/>
        <p:txBody>
          <a:bodyPr/>
          <a:lstStyle/>
          <a:p>
            <a:fld id="{B61BEF0D-F0BB-DE4B-95CE-6DB70DBA9567}" type="datetimeFigureOut">
              <a:rPr lang="en-US" smtClean="0"/>
              <a:t>4/24/2024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4/24/2024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4/24/2024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4/24/2024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t>4/24/2024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t>4/24/2024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t>4/24/2024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t>4/24/2024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t>4/24/2024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t>4/24/2024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smtClean="0"/>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ln>
          <a:effectLst/>
        </p:spPr>
        <p:txBody>
          <a:bodyPr wrap="square" numCol="1" anchor="t" anchorCtr="0" compatLnSpc="1">
            <a:normAutofit/>
          </a:bodyPr>
          <a:lstStyle>
            <a:lvl1pPr algn="ctr">
              <a:buFontTx/>
              <a:buNone/>
              <a:defRPr sz="1400"/>
            </a:lvl1pPr>
          </a:lstStyle>
          <a:p>
            <a:r>
              <a:rPr lang="en-US" smtClean="0"/>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3885810" y="6041362"/>
            <a:ext cx="976879" cy="365125"/>
          </a:xfrm>
        </p:spPr>
        <p:txBody>
          <a:bodyPr/>
          <a:lstStyle/>
          <a:p>
            <a:fld id="{B61BEF0D-F0BB-DE4B-95CE-6DB70DBA9567}" type="datetimeFigureOut">
              <a:rPr lang="en-US" smtClean="0"/>
              <a:t>4/24/2024</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B61BEF0D-F0BB-DE4B-95CE-6DB70DBA9567}" type="datetimeFigureOut">
              <a:rPr lang="en-US" smtClean="0"/>
              <a:t>4/24/2024</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smtClean="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panose="05020102010507070707"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panose="05020102010507070707"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panose="05020102010507070707"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5pPr>
      <a:lvl6pPr marL="24003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6pPr>
      <a:lvl7pPr marL="27997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7pPr>
      <a:lvl8pPr marL="319976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8pPr>
      <a:lvl9pPr marL="35998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5474" y="2438400"/>
            <a:ext cx="9470572" cy="1144772"/>
          </a:xfrm>
        </p:spPr>
        <p:txBody>
          <a:bodyPr>
            <a:normAutofit fontScale="90000"/>
          </a:bodyPr>
          <a:lstStyle/>
          <a:p>
            <a:r>
              <a:rPr lang="en-US" i="1" dirty="0" smtClean="0">
                <a:solidFill>
                  <a:schemeClr val="tx1"/>
                </a:solidFill>
                <a:effectLst>
                  <a:outerShdw blurRad="38100" dist="38100" dir="2700000" algn="tl">
                    <a:srgbClr val="000000">
                      <a:alpha val="43137"/>
                    </a:srgbClr>
                  </a:outerShdw>
                </a:effectLst>
              </a:rPr>
              <a:t>HAND GESTURE RECOGNITION BASED QUIZ</a:t>
            </a:r>
            <a:endParaRPr lang="en-US" sz="4000" b="1" i="1" dirty="0">
              <a:solidFill>
                <a:schemeClr val="tx1"/>
              </a:solidFill>
              <a:effectLst>
                <a:outerShdw blurRad="38100" dist="38100" dir="2700000" algn="tl">
                  <a:srgbClr val="000000">
                    <a:alpha val="43137"/>
                  </a:srgbClr>
                </a:outerShdw>
              </a:effectLst>
            </a:endParaRPr>
          </a:p>
        </p:txBody>
      </p:sp>
      <p:sp>
        <p:nvSpPr>
          <p:cNvPr id="3" name="Subtitle 2"/>
          <p:cNvSpPr>
            <a:spLocks noGrp="1"/>
          </p:cNvSpPr>
          <p:nvPr>
            <p:ph type="body" idx="1"/>
          </p:nvPr>
        </p:nvSpPr>
        <p:spPr>
          <a:xfrm>
            <a:off x="1689100" y="185940"/>
            <a:ext cx="5508533" cy="1539461"/>
          </a:xfrm>
        </p:spPr>
        <p:txBody>
          <a:bodyPr>
            <a:normAutofit fontScale="92500"/>
          </a:bodyPr>
          <a:lstStyle/>
          <a:p>
            <a:pPr marL="0" indent="0">
              <a:buNone/>
            </a:pPr>
            <a:r>
              <a:rPr lang="en-US" sz="2000" dirty="0" smtClean="0">
                <a:solidFill>
                  <a:schemeClr val="tx1"/>
                </a:solidFill>
                <a:latin typeface="Times New Roman" panose="02020603050405020304" pitchFamily="18" charset="0"/>
                <a:cs typeface="Times New Roman" panose="02020603050405020304" pitchFamily="18" charset="0"/>
              </a:rPr>
              <a:t>PERIYAR UNIVERSITY</a:t>
            </a:r>
          </a:p>
          <a:p>
            <a:pPr marL="0" indent="0">
              <a:buNone/>
            </a:pPr>
            <a:r>
              <a:rPr lang="en-US" sz="1600" dirty="0" smtClean="0">
                <a:solidFill>
                  <a:schemeClr val="tx1"/>
                </a:solidFill>
                <a:latin typeface="Times New Roman" panose="02020603050405020304" pitchFamily="18" charset="0"/>
                <a:cs typeface="Times New Roman" panose="02020603050405020304" pitchFamily="18" charset="0"/>
              </a:rPr>
              <a:t>(NAAC’A++’ Grade with CGPA 3.61(Cycle – 3)</a:t>
            </a:r>
          </a:p>
          <a:p>
            <a:pPr marL="0" indent="0">
              <a:buNone/>
            </a:pPr>
            <a:r>
              <a:rPr lang="en-US" sz="1600" dirty="0" smtClean="0">
                <a:solidFill>
                  <a:schemeClr val="tx1"/>
                </a:solidFill>
                <a:latin typeface="Times New Roman" panose="02020603050405020304" pitchFamily="18" charset="0"/>
                <a:cs typeface="Times New Roman" panose="02020603050405020304" pitchFamily="18" charset="0"/>
              </a:rPr>
              <a:t>State University –NIRF Rank </a:t>
            </a:r>
            <a:r>
              <a:rPr lang="en-US" sz="1600" dirty="0" smtClean="0">
                <a:latin typeface="Times New Roman" panose="02020603050405020304" pitchFamily="18" charset="0"/>
                <a:cs typeface="Times New Roman" panose="02020603050405020304" pitchFamily="18" charset="0"/>
              </a:rPr>
              <a:t>59</a:t>
            </a:r>
            <a:r>
              <a:rPr lang="en-US" sz="1600" dirty="0" smtClean="0">
                <a:solidFill>
                  <a:schemeClr val="tx1"/>
                </a:solidFill>
                <a:latin typeface="Times New Roman" panose="02020603050405020304" pitchFamily="18" charset="0"/>
                <a:cs typeface="Times New Roman" panose="02020603050405020304" pitchFamily="18" charset="0"/>
              </a:rPr>
              <a:t> – NIRF Innovation Brand of 11-50)</a:t>
            </a:r>
          </a:p>
          <a:p>
            <a:pPr marL="0" indent="0">
              <a:buNone/>
            </a:pPr>
            <a:r>
              <a:rPr lang="en-US" sz="1600" dirty="0" err="1" smtClean="0">
                <a:solidFill>
                  <a:schemeClr val="tx1"/>
                </a:solidFill>
                <a:latin typeface="Times New Roman" panose="02020603050405020304" pitchFamily="18" charset="0"/>
                <a:cs typeface="Times New Roman" panose="02020603050405020304" pitchFamily="18" charset="0"/>
              </a:rPr>
              <a:t>Periyar</a:t>
            </a:r>
            <a:r>
              <a:rPr lang="en-US" sz="1600" dirty="0" smtClean="0">
                <a:solidFill>
                  <a:schemeClr val="tx1"/>
                </a:solidFill>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a:t>
            </a:r>
            <a:r>
              <a:rPr lang="en-US" sz="1600" dirty="0" err="1" smtClean="0">
                <a:solidFill>
                  <a:schemeClr val="tx1"/>
                </a:solidFill>
                <a:latin typeface="Times New Roman" panose="02020603050405020304" pitchFamily="18" charset="0"/>
                <a:cs typeface="Times New Roman" panose="02020603050405020304" pitchFamily="18" charset="0"/>
              </a:rPr>
              <a:t>alkalai</a:t>
            </a:r>
            <a:r>
              <a:rPr lang="en-US" sz="1600" dirty="0" smtClean="0">
                <a:solidFill>
                  <a:schemeClr val="tx1"/>
                </a:solidFill>
                <a:latin typeface="Times New Roman" panose="02020603050405020304" pitchFamily="18" charset="0"/>
                <a:cs typeface="Times New Roman" panose="02020603050405020304" pitchFamily="18" charset="0"/>
              </a:rPr>
              <a:t> Nagar, Salem – 636011</a:t>
            </a:r>
          </a:p>
        </p:txBody>
      </p:sp>
      <p:sp>
        <p:nvSpPr>
          <p:cNvPr id="5" name="Content Placeholder 4"/>
          <p:cNvSpPr>
            <a:spLocks noGrp="1"/>
          </p:cNvSpPr>
          <p:nvPr>
            <p:ph sz="half" idx="2"/>
          </p:nvPr>
        </p:nvSpPr>
        <p:spPr>
          <a:xfrm>
            <a:off x="6932104" y="3975100"/>
            <a:ext cx="4750305" cy="2482992"/>
          </a:xfrm>
        </p:spPr>
        <p:txBody>
          <a:bodyPr>
            <a:noAutofit/>
          </a:bodyPr>
          <a:lstStyle/>
          <a:p>
            <a:pPr marL="400050" lvl="1" indent="0">
              <a:buNone/>
            </a:pPr>
            <a:r>
              <a:rPr lang="en-US" sz="1800" dirty="0" smtClean="0">
                <a:latin typeface="Times New Roman" panose="02020603050405020304" pitchFamily="18" charset="0"/>
                <a:ea typeface="Verdana" panose="020B0604030504040204" pitchFamily="34" charset="0"/>
                <a:cs typeface="Times New Roman" panose="02020603050405020304" pitchFamily="18" charset="0"/>
              </a:rPr>
              <a:t>PRESENTED BY,</a:t>
            </a:r>
          </a:p>
          <a:p>
            <a:pPr marL="400050" lvl="1" indent="0">
              <a:buNone/>
            </a:pPr>
            <a:r>
              <a:rPr lang="en-US" sz="1800" dirty="0" smtClean="0">
                <a:latin typeface="Times New Roman" panose="02020603050405020304" pitchFamily="18" charset="0"/>
                <a:ea typeface="Verdana" panose="020B0604030504040204" pitchFamily="34" charset="0"/>
                <a:cs typeface="Times New Roman" panose="02020603050405020304" pitchFamily="18" charset="0"/>
              </a:rPr>
              <a:t>    MAGUDESHWARAN. M,</a:t>
            </a:r>
          </a:p>
          <a:p>
            <a:pPr marL="400050" lvl="1" indent="0">
              <a:buNone/>
            </a:pPr>
            <a:r>
              <a:rPr lang="en-US" sz="1800" dirty="0" smtClean="0">
                <a:latin typeface="Times New Roman" panose="02020603050405020304" pitchFamily="18" charset="0"/>
                <a:ea typeface="Verdana" panose="020B0604030504040204" pitchFamily="34" charset="0"/>
                <a:cs typeface="Times New Roman" panose="02020603050405020304" pitchFamily="18" charset="0"/>
              </a:rPr>
              <a:t>    U22PG507CAP012,</a:t>
            </a:r>
          </a:p>
          <a:p>
            <a:pPr marL="400050" lvl="1" indent="0">
              <a:buNone/>
            </a:pPr>
            <a:r>
              <a:rPr lang="en-US" sz="1800" dirty="0" smtClean="0">
                <a:latin typeface="Times New Roman" panose="02020603050405020304" pitchFamily="18" charset="0"/>
                <a:ea typeface="Verdana" panose="020B0604030504040204" pitchFamily="34" charset="0"/>
                <a:cs typeface="Times New Roman" panose="02020603050405020304" pitchFamily="18" charset="0"/>
              </a:rPr>
              <a:t>    II MCA,</a:t>
            </a:r>
          </a:p>
          <a:p>
            <a:pPr marL="400050" lvl="1" indent="0">
              <a:buNone/>
            </a:pPr>
            <a:r>
              <a:rPr lang="en-US" sz="1800" dirty="0" smtClean="0">
                <a:latin typeface="Times New Roman" panose="02020603050405020304" pitchFamily="18" charset="0"/>
                <a:ea typeface="Verdana" panose="020B0604030504040204" pitchFamily="34" charset="0"/>
                <a:cs typeface="Times New Roman" panose="02020603050405020304" pitchFamily="18" charset="0"/>
              </a:rPr>
              <a:t>    Department Of Computer Science,</a:t>
            </a:r>
          </a:p>
          <a:p>
            <a:pPr marL="400050" lvl="1" indent="0">
              <a:buNone/>
            </a:pPr>
            <a:r>
              <a:rPr lang="en-US" sz="1800" dirty="0" smtClean="0">
                <a:latin typeface="Times New Roman" panose="02020603050405020304" pitchFamily="18" charset="0"/>
                <a:ea typeface="Verdana" panose="020B0604030504040204" pitchFamily="34" charset="0"/>
                <a:cs typeface="Times New Roman" panose="02020603050405020304" pitchFamily="18" charset="0"/>
              </a:rPr>
              <a:t>    </a:t>
            </a:r>
            <a:r>
              <a:rPr lang="en-US" sz="1800" dirty="0" err="1" smtClean="0">
                <a:latin typeface="Times New Roman" panose="02020603050405020304" pitchFamily="18" charset="0"/>
                <a:ea typeface="Verdana" panose="020B0604030504040204" pitchFamily="34" charset="0"/>
                <a:cs typeface="Times New Roman" panose="02020603050405020304" pitchFamily="18" charset="0"/>
              </a:rPr>
              <a:t>Periyar</a:t>
            </a:r>
            <a:r>
              <a:rPr lang="en-US" sz="1800" dirty="0" smtClean="0">
                <a:latin typeface="Times New Roman" panose="02020603050405020304" pitchFamily="18" charset="0"/>
                <a:ea typeface="Verdana" panose="020B0604030504040204" pitchFamily="34" charset="0"/>
                <a:cs typeface="Times New Roman" panose="02020603050405020304" pitchFamily="18" charset="0"/>
              </a:rPr>
              <a:t> University.</a:t>
            </a:r>
            <a:endParaRPr lang="en-US" sz="1800" dirty="0">
              <a:latin typeface="Times New Roman" panose="02020603050405020304" pitchFamily="18" charset="0"/>
              <a:ea typeface="Verdana" panose="020B0604030504040204" pitchFamily="34" charset="0"/>
              <a:cs typeface="Times New Roman" panose="02020603050405020304" pitchFamily="18" charset="0"/>
            </a:endParaRPr>
          </a:p>
        </p:txBody>
      </p:sp>
      <p:sp>
        <p:nvSpPr>
          <p:cNvPr id="6" name="Text Placeholder 5"/>
          <p:cNvSpPr>
            <a:spLocks noGrp="1"/>
          </p:cNvSpPr>
          <p:nvPr>
            <p:ph type="body" sz="quarter" idx="3"/>
          </p:nvPr>
        </p:nvSpPr>
        <p:spPr>
          <a:xfrm flipH="1">
            <a:off x="11326524" y="130580"/>
            <a:ext cx="711770" cy="45719"/>
          </a:xfrm>
        </p:spPr>
        <p:txBody>
          <a:bodyPr>
            <a:normAutofit fontScale="25000" lnSpcReduction="20000"/>
          </a:bodyPr>
          <a:lstStyle/>
          <a:p>
            <a:endParaRPr lang="en-US" sz="600" dirty="0">
              <a:latin typeface="Times New Roman" panose="02020603050405020304" pitchFamily="18" charset="0"/>
              <a:cs typeface="Times New Roman" panose="02020603050405020304" pitchFamily="18" charset="0"/>
            </a:endParaRPr>
          </a:p>
        </p:txBody>
      </p:sp>
      <p:sp>
        <p:nvSpPr>
          <p:cNvPr id="7" name="Content Placeholder 6"/>
          <p:cNvSpPr>
            <a:spLocks noGrp="1"/>
          </p:cNvSpPr>
          <p:nvPr>
            <p:ph sz="quarter" idx="4"/>
          </p:nvPr>
        </p:nvSpPr>
        <p:spPr>
          <a:xfrm>
            <a:off x="1562100" y="3975100"/>
            <a:ext cx="4595305" cy="2660792"/>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GUIDE :</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Mr.S.VASAVAN</a:t>
            </a: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Teaching Assistant,</a:t>
            </a: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Department Of Computer Science,</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Periyar</a:t>
            </a:r>
            <a:r>
              <a:rPr lang="en-US" dirty="0">
                <a:latin typeface="Times New Roman" panose="02020603050405020304" pitchFamily="18" charset="0"/>
                <a:cs typeface="Times New Roman" panose="02020603050405020304" pitchFamily="18" charset="0"/>
              </a:rPr>
              <a:t> University.</a:t>
            </a:r>
          </a:p>
          <a:p>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Visualization Explanation</a:t>
            </a:r>
            <a:endParaRPr lang="en-IN" dirty="0">
              <a:latin typeface="Times New Roman" panose="02020603050405020304" pitchFamily="18" charset="0"/>
              <a:cs typeface="Times New Roman" panose="02020603050405020304" pitchFamily="18" charset="0"/>
            </a:endParaRP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1015523130"/>
              </p:ext>
            </p:extLst>
          </p:nvPr>
        </p:nvGraphicFramePr>
        <p:xfrm>
          <a:off x="819150" y="2222500"/>
          <a:ext cx="10553700" cy="422050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7461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tx1"/>
                </a:solidFill>
                <a:latin typeface="Times New Roman" panose="02020603050405020304" pitchFamily="18" charset="0"/>
                <a:cs typeface="Times New Roman" panose="02020603050405020304" pitchFamily="18" charset="0"/>
              </a:rPr>
              <a:t>HAND LANDMARKS</a:t>
            </a:r>
            <a:endParaRPr lang="en-US" dirty="0">
              <a:solidFill>
                <a:schemeClr val="tx1"/>
              </a:solidFill>
              <a:latin typeface="Times New Roman" panose="02020603050405020304" pitchFamily="18" charset="0"/>
              <a:cs typeface="Times New Roman" panose="02020603050405020304" pitchFamily="18" charset="0"/>
            </a:endParaRPr>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63931" y="2756263"/>
            <a:ext cx="8507087" cy="3135086"/>
          </a:xfrm>
        </p:spPr>
      </p:pic>
      <p:sp>
        <p:nvSpPr>
          <p:cNvPr id="2" name="Content Placeholder 1"/>
          <p:cNvSpPr>
            <a:spLocks noGrp="1"/>
          </p:cNvSpPr>
          <p:nvPr>
            <p:ph sz="half" idx="2"/>
          </p:nvPr>
        </p:nvSpPr>
        <p:spPr>
          <a:xfrm>
            <a:off x="11504611" y="6400800"/>
            <a:ext cx="687388" cy="457200"/>
          </a:xfrm>
        </p:spPr>
        <p:txBody>
          <a:bodyPr>
            <a:normAutofit/>
          </a:bodyPr>
          <a:lstStyle/>
          <a:p>
            <a:pPr marL="0" indent="0">
              <a:buNone/>
            </a:pPr>
            <a:r>
              <a:rPr lang="en-US" dirty="0" smtClean="0"/>
              <a:t>6</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Key Skills Learned From  Project Management</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a:xfrm>
            <a:off x="140677" y="2096086"/>
            <a:ext cx="5613008" cy="4656405"/>
          </a:xfrm>
        </p:spPr>
        <p:txBody>
          <a:bodyPr>
            <a:noAutofit/>
          </a:bodyPr>
          <a:lstStyle/>
          <a:p>
            <a:pPr marL="0" indent="0">
              <a:buNone/>
            </a:pPr>
            <a:r>
              <a:rPr lang="en-IN" sz="1400" b="1" dirty="0">
                <a:latin typeface="Times New Roman" panose="02020603050405020304" pitchFamily="18" charset="0"/>
                <a:cs typeface="Times New Roman" panose="02020603050405020304" pitchFamily="18" charset="0"/>
              </a:rPr>
              <a:t>Python Programming:</a:t>
            </a:r>
          </a:p>
          <a:p>
            <a:r>
              <a:rPr lang="en-IN" sz="1400" dirty="0">
                <a:latin typeface="Times New Roman" panose="02020603050405020304" pitchFamily="18" charset="0"/>
                <a:cs typeface="Times New Roman" panose="02020603050405020304" pitchFamily="18" charset="0"/>
              </a:rPr>
              <a:t>Strengthened overall proficiency in Python programming language.</a:t>
            </a:r>
          </a:p>
          <a:p>
            <a:r>
              <a:rPr lang="en-IN" sz="1400" dirty="0">
                <a:latin typeface="Times New Roman" panose="02020603050405020304" pitchFamily="18" charset="0"/>
                <a:cs typeface="Times New Roman" panose="02020603050405020304" pitchFamily="18" charset="0"/>
              </a:rPr>
              <a:t>Utilized various Python libraries such as </a:t>
            </a:r>
            <a:r>
              <a:rPr lang="en-IN" sz="1400" b="1" dirty="0" err="1">
                <a:latin typeface="Times New Roman" panose="02020603050405020304" pitchFamily="18" charset="0"/>
                <a:cs typeface="Times New Roman" panose="02020603050405020304" pitchFamily="18" charset="0"/>
              </a:rPr>
              <a:t>http.server</a:t>
            </a:r>
            <a:r>
              <a:rPr lang="en-IN" sz="1400" b="1" dirty="0">
                <a:latin typeface="Times New Roman" panose="02020603050405020304" pitchFamily="18" charset="0"/>
                <a:cs typeface="Times New Roman" panose="02020603050405020304" pitchFamily="18" charset="0"/>
              </a:rPr>
              <a:t>, </a:t>
            </a:r>
            <a:r>
              <a:rPr lang="en-IN" sz="1400" b="1" dirty="0" err="1">
                <a:latin typeface="Times New Roman" panose="02020603050405020304" pitchFamily="18" charset="0"/>
                <a:cs typeface="Times New Roman" panose="02020603050405020304" pitchFamily="18" charset="0"/>
              </a:rPr>
              <a:t>socketserver</a:t>
            </a:r>
            <a:r>
              <a:rPr lang="en-IN" sz="1400" b="1" dirty="0">
                <a:latin typeface="Times New Roman" panose="02020603050405020304" pitchFamily="18" charset="0"/>
                <a:cs typeface="Times New Roman" panose="02020603050405020304" pitchFamily="18" charset="0"/>
              </a:rPr>
              <a:t>, </a:t>
            </a:r>
            <a:r>
              <a:rPr lang="en-IN" sz="1400" b="1" dirty="0" err="1">
                <a:latin typeface="Times New Roman" panose="02020603050405020304" pitchFamily="18" charset="0"/>
                <a:cs typeface="Times New Roman" panose="02020603050405020304" pitchFamily="18" charset="0"/>
              </a:rPr>
              <a:t>urllib</a:t>
            </a:r>
            <a:r>
              <a:rPr lang="en-IN" sz="1400" b="1" dirty="0">
                <a:latin typeface="Times New Roman" panose="02020603050405020304" pitchFamily="18" charset="0"/>
                <a:cs typeface="Times New Roman" panose="02020603050405020304" pitchFamily="18" charset="0"/>
              </a:rPr>
              <a:t>, email, cv2, </a:t>
            </a:r>
            <a:r>
              <a:rPr lang="en-IN" sz="1400" b="1" dirty="0" err="1">
                <a:latin typeface="Times New Roman" panose="02020603050405020304" pitchFamily="18" charset="0"/>
                <a:cs typeface="Times New Roman" panose="02020603050405020304" pitchFamily="18" charset="0"/>
              </a:rPr>
              <a:t>cvzone</a:t>
            </a:r>
            <a:r>
              <a:rPr lang="en-IN" sz="1400" b="1" dirty="0">
                <a:latin typeface="Times New Roman" panose="02020603050405020304" pitchFamily="18" charset="0"/>
                <a:cs typeface="Times New Roman" panose="02020603050405020304" pitchFamily="18" charset="0"/>
              </a:rPr>
              <a:t>, </a:t>
            </a:r>
            <a:r>
              <a:rPr lang="en-IN" sz="1400" b="1" dirty="0" err="1">
                <a:latin typeface="Times New Roman" panose="02020603050405020304" pitchFamily="18" charset="0"/>
                <a:cs typeface="Times New Roman" panose="02020603050405020304" pitchFamily="18" charset="0"/>
              </a:rPr>
              <a:t>smtplib</a:t>
            </a:r>
            <a:r>
              <a:rPr lang="en-IN" sz="1400" b="1" dirty="0">
                <a:latin typeface="Times New Roman" panose="02020603050405020304" pitchFamily="18" charset="0"/>
                <a:cs typeface="Times New Roman" panose="02020603050405020304" pitchFamily="18" charset="0"/>
              </a:rPr>
              <a:t>, </a:t>
            </a:r>
            <a:r>
              <a:rPr lang="en-IN" sz="1400" b="1" dirty="0" err="1">
                <a:latin typeface="Times New Roman" panose="02020603050405020304" pitchFamily="18" charset="0"/>
                <a:cs typeface="Times New Roman" panose="02020603050405020304" pitchFamily="18" charset="0"/>
              </a:rPr>
              <a:t>datetime</a:t>
            </a:r>
            <a:r>
              <a:rPr lang="en-IN" sz="1400" b="1" dirty="0">
                <a:latin typeface="Times New Roman" panose="02020603050405020304" pitchFamily="18" charset="0"/>
                <a:cs typeface="Times New Roman" panose="02020603050405020304" pitchFamily="18" charset="0"/>
              </a:rPr>
              <a:t>, </a:t>
            </a:r>
            <a:r>
              <a:rPr lang="en-IN" sz="1400" b="1" dirty="0" err="1">
                <a:latin typeface="Times New Roman" panose="02020603050405020304" pitchFamily="18" charset="0"/>
                <a:cs typeface="Times New Roman" panose="02020603050405020304" pitchFamily="18" charset="0"/>
              </a:rPr>
              <a:t>textwrap</a:t>
            </a:r>
            <a:r>
              <a:rPr lang="en-IN" sz="1400" b="1" dirty="0">
                <a:latin typeface="Times New Roman" panose="02020603050405020304" pitchFamily="18" charset="0"/>
                <a:cs typeface="Times New Roman" panose="02020603050405020304" pitchFamily="18" charset="0"/>
              </a:rPr>
              <a:t>, threading, </a:t>
            </a:r>
            <a:r>
              <a:rPr lang="en-IN" sz="1400" b="1" dirty="0" err="1" smtClean="0">
                <a:latin typeface="Times New Roman" panose="02020603050405020304" pitchFamily="18" charset="0"/>
                <a:cs typeface="Times New Roman" panose="02020603050405020304" pitchFamily="18" charset="0"/>
              </a:rPr>
              <a:t>webbrowser</a:t>
            </a:r>
            <a:r>
              <a:rPr lang="en-IN" sz="1400" b="1" dirty="0" smtClean="0">
                <a:latin typeface="Times New Roman" panose="02020603050405020304" pitchFamily="18" charset="0"/>
                <a:cs typeface="Times New Roman" panose="02020603050405020304" pitchFamily="18" charset="0"/>
              </a:rPr>
              <a:t> </a:t>
            </a:r>
            <a:r>
              <a:rPr lang="en-IN" sz="1400" b="1" dirty="0">
                <a:latin typeface="Times New Roman" panose="02020603050405020304" pitchFamily="18" charset="0"/>
                <a:cs typeface="Times New Roman" panose="02020603050405020304" pitchFamily="18" charset="0"/>
              </a:rPr>
              <a:t>and </a:t>
            </a:r>
            <a:r>
              <a:rPr lang="en-IN" sz="1400" b="1" dirty="0" err="1">
                <a:latin typeface="Times New Roman" panose="02020603050405020304" pitchFamily="18" charset="0"/>
                <a:cs typeface="Times New Roman" panose="02020603050405020304" pitchFamily="18" charset="0"/>
              </a:rPr>
              <a:t>mysql.connector</a:t>
            </a:r>
            <a:r>
              <a:rPr lang="en-IN" sz="1400" b="1" dirty="0">
                <a:latin typeface="Times New Roman" panose="02020603050405020304" pitchFamily="18" charset="0"/>
                <a:cs typeface="Times New Roman" panose="02020603050405020304" pitchFamily="18" charset="0"/>
              </a:rPr>
              <a:t>.</a:t>
            </a:r>
          </a:p>
          <a:p>
            <a:pPr marL="0" indent="0">
              <a:buNone/>
            </a:pPr>
            <a:r>
              <a:rPr lang="en-IN" sz="1400" b="1" dirty="0" smtClean="0">
                <a:latin typeface="Times New Roman" panose="02020603050405020304" pitchFamily="18" charset="0"/>
                <a:cs typeface="Times New Roman" panose="02020603050405020304" pitchFamily="18" charset="0"/>
              </a:rPr>
              <a:t>Web </a:t>
            </a:r>
            <a:r>
              <a:rPr lang="en-IN" sz="1400" b="1" dirty="0">
                <a:latin typeface="Times New Roman" panose="02020603050405020304" pitchFamily="18" charset="0"/>
                <a:cs typeface="Times New Roman" panose="02020603050405020304" pitchFamily="18" charset="0"/>
              </a:rPr>
              <a:t>Development:</a:t>
            </a:r>
          </a:p>
          <a:p>
            <a:r>
              <a:rPr lang="en-IN" sz="1400" dirty="0">
                <a:latin typeface="Times New Roman" panose="02020603050405020304" pitchFamily="18" charset="0"/>
                <a:cs typeface="Times New Roman" panose="02020603050405020304" pitchFamily="18" charset="0"/>
              </a:rPr>
              <a:t>Developed a basic web server </a:t>
            </a:r>
            <a:r>
              <a:rPr lang="en-IN" sz="1400" b="1" dirty="0">
                <a:latin typeface="Times New Roman" panose="02020603050405020304" pitchFamily="18" charset="0"/>
                <a:cs typeface="Times New Roman" panose="02020603050405020304" pitchFamily="18" charset="0"/>
              </a:rPr>
              <a:t>using </a:t>
            </a:r>
            <a:r>
              <a:rPr lang="en-IN" sz="1400" b="1" dirty="0" err="1">
                <a:latin typeface="Times New Roman" panose="02020603050405020304" pitchFamily="18" charset="0"/>
                <a:cs typeface="Times New Roman" panose="02020603050405020304" pitchFamily="18" charset="0"/>
              </a:rPr>
              <a:t>http.server</a:t>
            </a:r>
            <a:r>
              <a:rPr lang="en-IN" sz="1400" b="1" dirty="0">
                <a:latin typeface="Times New Roman" panose="02020603050405020304" pitchFamily="18" charset="0"/>
                <a:cs typeface="Times New Roman" panose="02020603050405020304" pitchFamily="18" charset="0"/>
              </a:rPr>
              <a:t> </a:t>
            </a:r>
            <a:r>
              <a:rPr lang="en-IN" sz="1400" dirty="0">
                <a:latin typeface="Times New Roman" panose="02020603050405020304" pitchFamily="18" charset="0"/>
                <a:cs typeface="Times New Roman" panose="02020603050405020304" pitchFamily="18" charset="0"/>
              </a:rPr>
              <a:t>and </a:t>
            </a:r>
            <a:r>
              <a:rPr lang="en-IN" sz="1400" b="1" dirty="0" err="1">
                <a:latin typeface="Times New Roman" panose="02020603050405020304" pitchFamily="18" charset="0"/>
                <a:cs typeface="Times New Roman" panose="02020603050405020304" pitchFamily="18" charset="0"/>
              </a:rPr>
              <a:t>socketserver</a:t>
            </a:r>
            <a:r>
              <a:rPr lang="en-IN" sz="1400" b="1" dirty="0">
                <a:latin typeface="Times New Roman" panose="02020603050405020304" pitchFamily="18" charset="0"/>
                <a:cs typeface="Times New Roman" panose="02020603050405020304" pitchFamily="18" charset="0"/>
              </a:rPr>
              <a:t> </a:t>
            </a:r>
            <a:r>
              <a:rPr lang="en-IN" sz="1400" dirty="0">
                <a:latin typeface="Times New Roman" panose="02020603050405020304" pitchFamily="18" charset="0"/>
                <a:cs typeface="Times New Roman" panose="02020603050405020304" pitchFamily="18" charset="0"/>
              </a:rPr>
              <a:t>to handle </a:t>
            </a:r>
            <a:r>
              <a:rPr lang="en-IN" sz="1400" b="1" dirty="0">
                <a:latin typeface="Times New Roman" panose="02020603050405020304" pitchFamily="18" charset="0"/>
                <a:cs typeface="Times New Roman" panose="02020603050405020304" pitchFamily="18" charset="0"/>
              </a:rPr>
              <a:t>HTTP requests</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Created dynamic web interfaces to interact with the Python script (</a:t>
            </a:r>
            <a:r>
              <a:rPr lang="en-IN" sz="1400" b="1" dirty="0">
                <a:latin typeface="Times New Roman" panose="02020603050405020304" pitchFamily="18" charset="0"/>
                <a:cs typeface="Times New Roman" panose="02020603050405020304" pitchFamily="18" charset="0"/>
              </a:rPr>
              <a:t>index.html</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Integrated URL parsing </a:t>
            </a:r>
            <a:r>
              <a:rPr lang="en-IN" sz="1400" b="1" dirty="0">
                <a:latin typeface="Times New Roman" panose="02020603050405020304" pitchFamily="18" charset="0"/>
                <a:cs typeface="Times New Roman" panose="02020603050405020304" pitchFamily="18" charset="0"/>
              </a:rPr>
              <a:t>(</a:t>
            </a:r>
            <a:r>
              <a:rPr lang="en-IN" sz="1400" b="1" dirty="0" err="1">
                <a:latin typeface="Times New Roman" panose="02020603050405020304" pitchFamily="18" charset="0"/>
                <a:cs typeface="Times New Roman" panose="02020603050405020304" pitchFamily="18" charset="0"/>
              </a:rPr>
              <a:t>urllib.parse</a:t>
            </a:r>
            <a:r>
              <a:rPr lang="en-IN" sz="1400" dirty="0">
                <a:latin typeface="Times New Roman" panose="02020603050405020304" pitchFamily="18" charset="0"/>
                <a:cs typeface="Times New Roman" panose="02020603050405020304" pitchFamily="18" charset="0"/>
              </a:rPr>
              <a:t>) to manage query parameters</a:t>
            </a:r>
            <a:r>
              <a:rPr lang="en-IN" sz="1400" dirty="0" smtClean="0">
                <a:latin typeface="Times New Roman" panose="02020603050405020304" pitchFamily="18" charset="0"/>
                <a:cs typeface="Times New Roman" panose="02020603050405020304" pitchFamily="18" charset="0"/>
              </a:rPr>
              <a:t>.</a:t>
            </a:r>
          </a:p>
          <a:p>
            <a:pPr marL="0" indent="0">
              <a:buNone/>
            </a:pPr>
            <a:r>
              <a:rPr lang="en-IN" sz="1400" dirty="0" smtClean="0">
                <a:latin typeface="Times New Roman" panose="02020603050405020304" pitchFamily="18" charset="0"/>
                <a:cs typeface="Times New Roman" panose="02020603050405020304" pitchFamily="18" charset="0"/>
              </a:rPr>
              <a:t> </a:t>
            </a:r>
            <a:r>
              <a:rPr lang="en-IN" sz="1400" b="1" dirty="0" smtClean="0">
                <a:latin typeface="Times New Roman" panose="02020603050405020304" pitchFamily="18" charset="0"/>
                <a:cs typeface="Times New Roman" panose="02020603050405020304" pitchFamily="18" charset="0"/>
              </a:rPr>
              <a:t>Database Management (MySQL):</a:t>
            </a:r>
          </a:p>
          <a:p>
            <a:r>
              <a:rPr lang="en-IN" sz="1400" dirty="0" smtClean="0">
                <a:latin typeface="Times New Roman" panose="02020603050405020304" pitchFamily="18" charset="0"/>
                <a:cs typeface="Times New Roman" panose="02020603050405020304" pitchFamily="18" charset="0"/>
              </a:rPr>
              <a:t>Connected </a:t>
            </a:r>
            <a:r>
              <a:rPr lang="en-IN" sz="1400" dirty="0">
                <a:latin typeface="Times New Roman" panose="02020603050405020304" pitchFamily="18" charset="0"/>
                <a:cs typeface="Times New Roman" panose="02020603050405020304" pitchFamily="18" charset="0"/>
              </a:rPr>
              <a:t>to a MySQL database using </a:t>
            </a:r>
            <a:r>
              <a:rPr lang="en-IN" sz="1400" dirty="0" err="1">
                <a:latin typeface="Times New Roman" panose="02020603050405020304" pitchFamily="18" charset="0"/>
                <a:cs typeface="Times New Roman" panose="02020603050405020304" pitchFamily="18" charset="0"/>
              </a:rPr>
              <a:t>mysql.connector</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Executed SQL queries to fetch quiz questions and handle database errors (</a:t>
            </a:r>
            <a:r>
              <a:rPr lang="en-IN" sz="1400" b="1" dirty="0" err="1">
                <a:latin typeface="Times New Roman" panose="02020603050405020304" pitchFamily="18" charset="0"/>
                <a:cs typeface="Times New Roman" panose="02020603050405020304" pitchFamily="18" charset="0"/>
              </a:rPr>
              <a:t>mysql.connector.Error</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Managed database configurations (</a:t>
            </a:r>
            <a:r>
              <a:rPr lang="en-IN" sz="1400" b="1" dirty="0" err="1">
                <a:latin typeface="Times New Roman" panose="02020603050405020304" pitchFamily="18" charset="0"/>
                <a:cs typeface="Times New Roman" panose="02020603050405020304" pitchFamily="18" charset="0"/>
              </a:rPr>
              <a:t>db_config</a:t>
            </a:r>
            <a:r>
              <a:rPr lang="en-IN" sz="1400" dirty="0">
                <a:latin typeface="Times New Roman" panose="02020603050405020304" pitchFamily="18" charset="0"/>
                <a:cs typeface="Times New Roman" panose="02020603050405020304" pitchFamily="18" charset="0"/>
              </a:rPr>
              <a:t>) for establishing connections</a:t>
            </a:r>
            <a:r>
              <a:rPr lang="en-IN" sz="1400" dirty="0" smtClean="0">
                <a:latin typeface="Times New Roman" panose="02020603050405020304" pitchFamily="18" charset="0"/>
                <a:cs typeface="Times New Roman" panose="02020603050405020304" pitchFamily="18" charset="0"/>
              </a:rPr>
              <a:t>.</a:t>
            </a:r>
            <a:endParaRPr lang="en-IN" sz="1400"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half" idx="2"/>
          </p:nvPr>
        </p:nvSpPr>
        <p:spPr>
          <a:xfrm>
            <a:off x="5753685" y="2096086"/>
            <a:ext cx="6438315" cy="4656405"/>
          </a:xfrm>
        </p:spPr>
        <p:txBody>
          <a:bodyPr>
            <a:noAutofit/>
          </a:bodyPr>
          <a:lstStyle/>
          <a:p>
            <a:pPr marL="0" indent="0">
              <a:buNone/>
            </a:pPr>
            <a:r>
              <a:rPr lang="en-IN" sz="1400" b="1" dirty="0" smtClean="0">
                <a:latin typeface="Times New Roman" panose="02020603050405020304" pitchFamily="18" charset="0"/>
                <a:cs typeface="Times New Roman" panose="02020603050405020304" pitchFamily="18" charset="0"/>
              </a:rPr>
              <a:t>Computer </a:t>
            </a:r>
            <a:r>
              <a:rPr lang="en-IN" sz="1400" b="1" dirty="0">
                <a:latin typeface="Times New Roman" panose="02020603050405020304" pitchFamily="18" charset="0"/>
                <a:cs typeface="Times New Roman" panose="02020603050405020304" pitchFamily="18" charset="0"/>
              </a:rPr>
              <a:t>Vision (</a:t>
            </a:r>
            <a:r>
              <a:rPr lang="en-IN" sz="1400" b="1" dirty="0" err="1">
                <a:latin typeface="Times New Roman" panose="02020603050405020304" pitchFamily="18" charset="0"/>
                <a:cs typeface="Times New Roman" panose="02020603050405020304" pitchFamily="18" charset="0"/>
              </a:rPr>
              <a:t>OpenCV</a:t>
            </a:r>
            <a:r>
              <a:rPr lang="en-IN" sz="1400" b="1"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Implemented webcam video capture (</a:t>
            </a:r>
            <a:r>
              <a:rPr lang="en-IN" sz="1400" b="1" dirty="0" err="1">
                <a:latin typeface="Times New Roman" panose="02020603050405020304" pitchFamily="18" charset="0"/>
                <a:cs typeface="Times New Roman" panose="02020603050405020304" pitchFamily="18" charset="0"/>
              </a:rPr>
              <a:t>cv.VideoCapture</a:t>
            </a:r>
            <a:r>
              <a:rPr lang="en-IN" sz="1400" dirty="0">
                <a:latin typeface="Times New Roman" panose="02020603050405020304" pitchFamily="18" charset="0"/>
                <a:cs typeface="Times New Roman" panose="02020603050405020304" pitchFamily="18" charset="0"/>
              </a:rPr>
              <a:t>) for real-time image processing.</a:t>
            </a:r>
          </a:p>
          <a:p>
            <a:r>
              <a:rPr lang="en-IN" sz="1400" dirty="0">
                <a:latin typeface="Times New Roman" panose="02020603050405020304" pitchFamily="18" charset="0"/>
                <a:cs typeface="Times New Roman" panose="02020603050405020304" pitchFamily="18" charset="0"/>
              </a:rPr>
              <a:t>Utilized hand detection and tracking (</a:t>
            </a:r>
            <a:r>
              <a:rPr lang="en-IN" sz="1400" b="1" dirty="0" err="1">
                <a:latin typeface="Times New Roman" panose="02020603050405020304" pitchFamily="18" charset="0"/>
                <a:cs typeface="Times New Roman" panose="02020603050405020304" pitchFamily="18" charset="0"/>
              </a:rPr>
              <a:t>HandDetector</a:t>
            </a:r>
            <a:r>
              <a:rPr lang="en-IN" sz="1400" b="1" dirty="0">
                <a:latin typeface="Times New Roman" panose="02020603050405020304" pitchFamily="18" charset="0"/>
                <a:cs typeface="Times New Roman" panose="02020603050405020304" pitchFamily="18" charset="0"/>
              </a:rPr>
              <a:t> from </a:t>
            </a:r>
            <a:r>
              <a:rPr lang="en-IN" sz="1400" b="1" dirty="0" err="1">
                <a:latin typeface="Times New Roman" panose="02020603050405020304" pitchFamily="18" charset="0"/>
                <a:cs typeface="Times New Roman" panose="02020603050405020304" pitchFamily="18" charset="0"/>
              </a:rPr>
              <a:t>cvzone</a:t>
            </a:r>
            <a:r>
              <a:rPr lang="en-IN" sz="1400" dirty="0">
                <a:latin typeface="Times New Roman" panose="02020603050405020304" pitchFamily="18" charset="0"/>
                <a:cs typeface="Times New Roman" panose="02020603050405020304" pitchFamily="18" charset="0"/>
              </a:rPr>
              <a:t>) for gesture-based interactions.</a:t>
            </a:r>
          </a:p>
          <a:p>
            <a:pPr marL="0" indent="0">
              <a:buNone/>
            </a:pPr>
            <a:r>
              <a:rPr lang="en-IN" sz="1400" b="1" dirty="0" smtClean="0">
                <a:latin typeface="Times New Roman" panose="02020603050405020304" pitchFamily="18" charset="0"/>
                <a:cs typeface="Times New Roman" panose="02020603050405020304" pitchFamily="18" charset="0"/>
              </a:rPr>
              <a:t> </a:t>
            </a:r>
            <a:r>
              <a:rPr lang="en-IN" sz="1400" b="1" dirty="0">
                <a:latin typeface="Times New Roman" panose="02020603050405020304" pitchFamily="18" charset="0"/>
                <a:cs typeface="Times New Roman" panose="02020603050405020304" pitchFamily="18" charset="0"/>
              </a:rPr>
              <a:t>Email Automation (SMTP):</a:t>
            </a:r>
          </a:p>
          <a:p>
            <a:r>
              <a:rPr lang="en-IN" sz="1400" dirty="0">
                <a:latin typeface="Times New Roman" panose="02020603050405020304" pitchFamily="18" charset="0"/>
                <a:cs typeface="Times New Roman" panose="02020603050405020304" pitchFamily="18" charset="0"/>
              </a:rPr>
              <a:t>Integrated email sending capabilities using </a:t>
            </a:r>
            <a:r>
              <a:rPr lang="en-IN" sz="1400" b="1" dirty="0" err="1">
                <a:latin typeface="Times New Roman" panose="02020603050405020304" pitchFamily="18" charset="0"/>
                <a:cs typeface="Times New Roman" panose="02020603050405020304" pitchFamily="18" charset="0"/>
              </a:rPr>
              <a:t>smtplib</a:t>
            </a:r>
            <a:r>
              <a:rPr lang="en-IN" sz="1400" dirty="0">
                <a:latin typeface="Times New Roman" panose="02020603050405020304" pitchFamily="18" charset="0"/>
                <a:cs typeface="Times New Roman" panose="02020603050405020304" pitchFamily="18" charset="0"/>
              </a:rPr>
              <a:t> to notify users of quiz scores.</a:t>
            </a:r>
          </a:p>
          <a:p>
            <a:r>
              <a:rPr lang="en-IN" sz="1400" dirty="0">
                <a:latin typeface="Times New Roman" panose="02020603050405020304" pitchFamily="18" charset="0"/>
                <a:cs typeface="Times New Roman" panose="02020603050405020304" pitchFamily="18" charset="0"/>
              </a:rPr>
              <a:t>Handled email composition </a:t>
            </a:r>
            <a:r>
              <a:rPr lang="en-IN" sz="1400" b="1" dirty="0">
                <a:latin typeface="Times New Roman" panose="02020603050405020304" pitchFamily="18" charset="0"/>
                <a:cs typeface="Times New Roman" panose="02020603050405020304" pitchFamily="18" charset="0"/>
              </a:rPr>
              <a:t>(</a:t>
            </a:r>
            <a:r>
              <a:rPr lang="en-IN" sz="1400" b="1" dirty="0" err="1">
                <a:latin typeface="Times New Roman" panose="02020603050405020304" pitchFamily="18" charset="0"/>
                <a:cs typeface="Times New Roman" panose="02020603050405020304" pitchFamily="18" charset="0"/>
              </a:rPr>
              <a:t>MIMEText</a:t>
            </a:r>
            <a:r>
              <a:rPr lang="en-IN" sz="1400" b="1" dirty="0">
                <a:latin typeface="Times New Roman" panose="02020603050405020304" pitchFamily="18" charset="0"/>
                <a:cs typeface="Times New Roman" panose="02020603050405020304" pitchFamily="18" charset="0"/>
              </a:rPr>
              <a:t>, </a:t>
            </a:r>
            <a:r>
              <a:rPr lang="en-IN" sz="1400" b="1" dirty="0" err="1">
                <a:latin typeface="Times New Roman" panose="02020603050405020304" pitchFamily="18" charset="0"/>
                <a:cs typeface="Times New Roman" panose="02020603050405020304" pitchFamily="18" charset="0"/>
              </a:rPr>
              <a:t>MIMEMultipart</a:t>
            </a:r>
            <a:r>
              <a:rPr lang="en-IN" sz="1400" dirty="0">
                <a:latin typeface="Times New Roman" panose="02020603050405020304" pitchFamily="18" charset="0"/>
                <a:cs typeface="Times New Roman" panose="02020603050405020304" pitchFamily="18" charset="0"/>
              </a:rPr>
              <a:t>) and authentication with </a:t>
            </a:r>
            <a:r>
              <a:rPr lang="en-IN" sz="1400" b="1" dirty="0">
                <a:latin typeface="Times New Roman" panose="02020603050405020304" pitchFamily="18" charset="0"/>
                <a:cs typeface="Times New Roman" panose="02020603050405020304" pitchFamily="18" charset="0"/>
              </a:rPr>
              <a:t>SMTP server</a:t>
            </a:r>
            <a:r>
              <a:rPr lang="en-IN" sz="1400" dirty="0">
                <a:latin typeface="Times New Roman" panose="02020603050405020304" pitchFamily="18" charset="0"/>
                <a:cs typeface="Times New Roman" panose="02020603050405020304" pitchFamily="18" charset="0"/>
              </a:rPr>
              <a:t>.</a:t>
            </a:r>
          </a:p>
          <a:p>
            <a:pPr marL="0" indent="0">
              <a:buNone/>
            </a:pPr>
            <a:r>
              <a:rPr lang="en-IN" sz="1400" b="1" dirty="0" smtClean="0">
                <a:latin typeface="Times New Roman" panose="02020603050405020304" pitchFamily="18" charset="0"/>
                <a:cs typeface="Times New Roman" panose="02020603050405020304" pitchFamily="18" charset="0"/>
              </a:rPr>
              <a:t>Multithreading</a:t>
            </a:r>
            <a:r>
              <a:rPr lang="en-IN" sz="1400" b="1"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Employed threading to run the web server in a separate thread (</a:t>
            </a:r>
            <a:r>
              <a:rPr lang="en-IN" sz="1400" b="1" dirty="0" err="1">
                <a:latin typeface="Times New Roman" panose="02020603050405020304" pitchFamily="18" charset="0"/>
                <a:cs typeface="Times New Roman" panose="02020603050405020304" pitchFamily="18" charset="0"/>
              </a:rPr>
              <a:t>threading.Thread</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Managed concurrent execution of multiple components (</a:t>
            </a:r>
            <a:r>
              <a:rPr lang="en-IN" sz="1400" b="1" dirty="0">
                <a:latin typeface="Times New Roman" panose="02020603050405020304" pitchFamily="18" charset="0"/>
                <a:cs typeface="Times New Roman" panose="02020603050405020304" pitchFamily="18" charset="0"/>
              </a:rPr>
              <a:t>web server, quiz script</a:t>
            </a:r>
            <a:r>
              <a:rPr lang="en-IN" sz="1400" dirty="0">
                <a:latin typeface="Times New Roman" panose="02020603050405020304" pitchFamily="18" charset="0"/>
                <a:cs typeface="Times New Roman" panose="02020603050405020304" pitchFamily="18" charset="0"/>
              </a:rPr>
              <a:t>) for responsiveness.</a:t>
            </a:r>
          </a:p>
          <a:p>
            <a:pPr marL="0" indent="0">
              <a:buNone/>
            </a:pPr>
            <a:r>
              <a:rPr lang="en-IN" sz="1400" b="1" dirty="0" smtClean="0">
                <a:latin typeface="Times New Roman" panose="02020603050405020304" pitchFamily="18" charset="0"/>
                <a:cs typeface="Times New Roman" panose="02020603050405020304" pitchFamily="18" charset="0"/>
              </a:rPr>
              <a:t>Error </a:t>
            </a:r>
            <a:r>
              <a:rPr lang="en-IN" sz="1400" b="1" dirty="0">
                <a:latin typeface="Times New Roman" panose="02020603050405020304" pitchFamily="18" charset="0"/>
                <a:cs typeface="Times New Roman" panose="02020603050405020304" pitchFamily="18" charset="0"/>
              </a:rPr>
              <a:t>Handling and Debugging:</a:t>
            </a:r>
          </a:p>
          <a:p>
            <a:r>
              <a:rPr lang="en-IN" sz="1400" dirty="0">
                <a:latin typeface="Times New Roman" panose="02020603050405020304" pitchFamily="18" charset="0"/>
                <a:cs typeface="Times New Roman" panose="02020603050405020304" pitchFamily="18" charset="0"/>
              </a:rPr>
              <a:t>Implemented robust error handling (</a:t>
            </a:r>
            <a:r>
              <a:rPr lang="en-IN" sz="1400" b="1" dirty="0">
                <a:latin typeface="Times New Roman" panose="02020603050405020304" pitchFamily="18" charset="0"/>
                <a:cs typeface="Times New Roman" panose="02020603050405020304" pitchFamily="18" charset="0"/>
              </a:rPr>
              <a:t>try-except</a:t>
            </a:r>
            <a:r>
              <a:rPr lang="en-IN" sz="1400" dirty="0">
                <a:latin typeface="Times New Roman" panose="02020603050405020304" pitchFamily="18" charset="0"/>
                <a:cs typeface="Times New Roman" panose="02020603050405020304" pitchFamily="18" charset="0"/>
              </a:rPr>
              <a:t>) to manage exceptions during database operations, email sending, and other critical tasks</a:t>
            </a:r>
            <a:r>
              <a:rPr lang="en-IN" sz="1400" dirty="0" smtClean="0">
                <a:latin typeface="Times New Roman" panose="02020603050405020304" pitchFamily="18" charset="0"/>
                <a:cs typeface="Times New Roman" panose="02020603050405020304" pitchFamily="18" charset="0"/>
              </a:rPr>
              <a:t>.</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9628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TOOLS</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a:xfrm>
            <a:off x="818712" y="2222287"/>
            <a:ext cx="7149631" cy="4492022"/>
          </a:xfrm>
        </p:spPr>
        <p:txBody>
          <a:bodyPr>
            <a:normAutofit/>
          </a:bodyPr>
          <a:lstStyle/>
          <a:p>
            <a:pPr marL="0" indent="0">
              <a:buNone/>
            </a:pPr>
            <a:r>
              <a:rPr lang="en-US" b="1" dirty="0" smtClean="0">
                <a:latin typeface="Times New Roman" panose="02020603050405020304" pitchFamily="18" charset="0"/>
                <a:cs typeface="Times New Roman" panose="02020603050405020304" pitchFamily="18" charset="0"/>
              </a:rPr>
              <a:t>PYCHARM :</a:t>
            </a:r>
          </a:p>
          <a:p>
            <a:r>
              <a:rPr lang="en-US" dirty="0" err="1" smtClean="0">
                <a:latin typeface="Times New Roman" panose="02020603050405020304" pitchFamily="18" charset="0"/>
                <a:cs typeface="Times New Roman" panose="02020603050405020304" pitchFamily="18" charset="0"/>
              </a:rPr>
              <a:t>PyCharm</a:t>
            </a:r>
            <a:r>
              <a:rPr lang="en-US" dirty="0" smtClean="0">
                <a:latin typeface="Times New Roman" panose="02020603050405020304" pitchFamily="18" charset="0"/>
                <a:cs typeface="Times New Roman" panose="02020603050405020304" pitchFamily="18" charset="0"/>
              </a:rPr>
              <a:t> is a popular integrated development environment (IDE) for Python programming. It offers a range of features like code completion, syntax highlighting, and debugging tools. </a:t>
            </a:r>
            <a:r>
              <a:rPr lang="en-US" dirty="0" err="1" smtClean="0">
                <a:latin typeface="Times New Roman" panose="02020603050405020304" pitchFamily="18" charset="0"/>
                <a:cs typeface="Times New Roman" panose="02020603050405020304" pitchFamily="18" charset="0"/>
              </a:rPr>
              <a:t>PyCharm</a:t>
            </a:r>
            <a:r>
              <a:rPr lang="en-US" dirty="0" smtClean="0">
                <a:latin typeface="Times New Roman" panose="02020603050405020304" pitchFamily="18" charset="0"/>
                <a:cs typeface="Times New Roman" panose="02020603050405020304" pitchFamily="18" charset="0"/>
              </a:rPr>
              <a:t> supports various frameworks and libraries, making it ideal for developing Python applications efficiently. Its user-friendly interface enhances productivity.</a:t>
            </a:r>
          </a:p>
          <a:p>
            <a:pPr marL="0" indent="0">
              <a:buNone/>
            </a:pPr>
            <a:r>
              <a:rPr lang="en-US" b="1" dirty="0" smtClean="0">
                <a:latin typeface="Times New Roman" panose="02020603050405020304" pitchFamily="18" charset="0"/>
                <a:cs typeface="Times New Roman" panose="02020603050405020304" pitchFamily="18" charset="0"/>
              </a:rPr>
              <a:t>MYSQL WORKBENCH :</a:t>
            </a:r>
          </a:p>
          <a:p>
            <a:r>
              <a:rPr lang="en-US" dirty="0">
                <a:latin typeface="Times New Roman" panose="02020603050405020304" pitchFamily="18" charset="0"/>
                <a:cs typeface="Times New Roman" panose="02020603050405020304" pitchFamily="18" charset="0"/>
              </a:rPr>
              <a:t>MySQL Workbench is a visual database design tool that integrates SQL development, administration, design, and maintenance into a single integrated development environment (IDE). It provides tools for database modeling, SQL development, data synchronization, database administration, and more, making it a comprehensive solution for working with MySQL databases.</a:t>
            </a:r>
            <a:endParaRPr lang="en-IN" b="1"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sz="half" idx="2"/>
          </p:nvPr>
        </p:nvPicPr>
        <p:blipFill>
          <a:blip r:embed="rId2"/>
          <a:stretch>
            <a:fillRect/>
          </a:stretch>
        </p:blipFill>
        <p:spPr>
          <a:xfrm>
            <a:off x="9287690" y="2547257"/>
            <a:ext cx="1763487" cy="1580606"/>
          </a:xfrm>
          <a:prstGeom prst="rect">
            <a:avLst/>
          </a:prstGeom>
        </p:spPr>
      </p:pic>
      <p:pic>
        <p:nvPicPr>
          <p:cNvPr id="6" name="Picture 5"/>
          <p:cNvPicPr>
            <a:picLocks noChangeAspect="1"/>
          </p:cNvPicPr>
          <p:nvPr/>
        </p:nvPicPr>
        <p:blipFill>
          <a:blip r:embed="rId3"/>
          <a:stretch>
            <a:fillRect/>
          </a:stretch>
        </p:blipFill>
        <p:spPr>
          <a:xfrm>
            <a:off x="9287690" y="4924697"/>
            <a:ext cx="1763487" cy="1554480"/>
          </a:xfrm>
          <a:prstGeom prst="rect">
            <a:avLst/>
          </a:prstGeom>
        </p:spPr>
      </p:pic>
    </p:spTree>
    <p:extLst>
      <p:ext uri="{BB962C8B-B14F-4D97-AF65-F5344CB8AC3E}">
        <p14:creationId xmlns:p14="http://schemas.microsoft.com/office/powerpoint/2010/main" val="2033804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TECHNOLOGIES</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09999" y="2222287"/>
            <a:ext cx="11155577" cy="4256890"/>
          </a:xfrm>
        </p:spPr>
        <p:txBody>
          <a:bodyPr>
            <a:noAutofit/>
          </a:bodyPr>
          <a:lstStyle/>
          <a:p>
            <a:pPr marL="0" indent="0">
              <a:buNone/>
            </a:pPr>
            <a:r>
              <a:rPr lang="en-US" sz="1600" b="1" dirty="0" smtClean="0">
                <a:latin typeface="Times New Roman" panose="02020603050405020304" pitchFamily="18" charset="0"/>
                <a:cs typeface="Times New Roman" panose="02020603050405020304" pitchFamily="18" charset="0"/>
              </a:rPr>
              <a:t>PYTHON :</a:t>
            </a:r>
          </a:p>
          <a:p>
            <a:r>
              <a:rPr lang="en-US" sz="1600" dirty="0" smtClean="0">
                <a:latin typeface="Times New Roman" panose="02020603050405020304" pitchFamily="18" charset="0"/>
                <a:cs typeface="Times New Roman" panose="02020603050405020304" pitchFamily="18" charset="0"/>
              </a:rPr>
              <a:t>Python </a:t>
            </a:r>
            <a:r>
              <a:rPr lang="en-US" sz="1600" dirty="0">
                <a:latin typeface="Times New Roman" panose="02020603050405020304" pitchFamily="18" charset="0"/>
                <a:cs typeface="Times New Roman" panose="02020603050405020304" pitchFamily="18" charset="0"/>
              </a:rPr>
              <a:t>is a versatile high-level programming language known for its simplicity and readability. It's used for web development, data analysis, artificial intelligence, and more</a:t>
            </a:r>
            <a:r>
              <a:rPr lang="en-US" sz="1600" dirty="0" smtClean="0">
                <a:latin typeface="Times New Roman" panose="02020603050405020304" pitchFamily="18" charset="0"/>
                <a:cs typeface="Times New Roman" panose="02020603050405020304" pitchFamily="18" charset="0"/>
              </a:rPr>
              <a:t>.</a:t>
            </a:r>
          </a:p>
          <a:p>
            <a:pPr marL="0" indent="0">
              <a:buNone/>
            </a:pPr>
            <a:r>
              <a:rPr lang="en-US" sz="1600" b="1" dirty="0" smtClean="0">
                <a:latin typeface="Times New Roman" panose="02020603050405020304" pitchFamily="18" charset="0"/>
                <a:cs typeface="Times New Roman" panose="02020603050405020304" pitchFamily="18" charset="0"/>
              </a:rPr>
              <a:t>MYSQL :</a:t>
            </a:r>
          </a:p>
          <a:p>
            <a:r>
              <a:rPr lang="en-US" sz="1600" dirty="0">
                <a:latin typeface="Times New Roman" panose="02020603050405020304" pitchFamily="18" charset="0"/>
                <a:cs typeface="Times New Roman" panose="02020603050405020304" pitchFamily="18" charset="0"/>
              </a:rPr>
              <a:t>MySQL is a popular open-source relational database management system. It is used for managing and querying databases, supporting SQL for database interactions and data manipulation</a:t>
            </a:r>
            <a:r>
              <a:rPr lang="en-US" sz="1600" dirty="0" smtClean="0">
                <a:latin typeface="Times New Roman" panose="02020603050405020304" pitchFamily="18" charset="0"/>
                <a:cs typeface="Times New Roman" panose="02020603050405020304" pitchFamily="18" charset="0"/>
              </a:rPr>
              <a:t>.</a:t>
            </a:r>
          </a:p>
          <a:p>
            <a:pPr marL="0" indent="0">
              <a:buNone/>
            </a:pPr>
            <a:r>
              <a:rPr lang="en-US" sz="1600" b="1" dirty="0" smtClean="0">
                <a:latin typeface="Times New Roman" panose="02020603050405020304" pitchFamily="18" charset="0"/>
                <a:cs typeface="Times New Roman" panose="02020603050405020304" pitchFamily="18" charset="0"/>
              </a:rPr>
              <a:t>HTML :</a:t>
            </a:r>
          </a:p>
          <a:p>
            <a:r>
              <a:rPr lang="en-US" sz="1600" dirty="0">
                <a:latin typeface="Times New Roman" panose="02020603050405020304" pitchFamily="18" charset="0"/>
                <a:cs typeface="Times New Roman" panose="02020603050405020304" pitchFamily="18" charset="0"/>
              </a:rPr>
              <a:t>HTML (</a:t>
            </a:r>
            <a:r>
              <a:rPr lang="en-US" sz="1600" dirty="0" err="1">
                <a:latin typeface="Times New Roman" panose="02020603050405020304" pitchFamily="18" charset="0"/>
                <a:cs typeface="Times New Roman" panose="02020603050405020304" pitchFamily="18" charset="0"/>
              </a:rPr>
              <a:t>HyperText</a:t>
            </a:r>
            <a:r>
              <a:rPr lang="en-US" sz="1600" dirty="0">
                <a:latin typeface="Times New Roman" panose="02020603050405020304" pitchFamily="18" charset="0"/>
                <a:cs typeface="Times New Roman" panose="02020603050405020304" pitchFamily="18" charset="0"/>
              </a:rPr>
              <a:t> Markup Language) is the standard markup language used to create and structure web pages. It consists of elements represented by tags that define the content and layout of a webpage.</a:t>
            </a:r>
            <a:endParaRPr lang="en-US" sz="1600" b="1" dirty="0" smtClean="0">
              <a:latin typeface="Times New Roman" panose="02020603050405020304" pitchFamily="18" charset="0"/>
              <a:cs typeface="Times New Roman" panose="02020603050405020304" pitchFamily="18" charset="0"/>
            </a:endParaRPr>
          </a:p>
          <a:p>
            <a:pPr marL="0" indent="0">
              <a:buNone/>
            </a:pPr>
            <a:r>
              <a:rPr lang="en-US" sz="1600" b="1" dirty="0" smtClean="0">
                <a:latin typeface="Times New Roman" panose="02020603050405020304" pitchFamily="18" charset="0"/>
                <a:cs typeface="Times New Roman" panose="02020603050405020304" pitchFamily="18" charset="0"/>
              </a:rPr>
              <a:t>CSS :</a:t>
            </a:r>
          </a:p>
          <a:p>
            <a:r>
              <a:rPr lang="en-US" sz="1600" dirty="0">
                <a:latin typeface="Times New Roman" panose="02020603050405020304" pitchFamily="18" charset="0"/>
                <a:cs typeface="Times New Roman" panose="02020603050405020304" pitchFamily="18" charset="0"/>
              </a:rPr>
              <a:t>CSS (Cascading Style Sheets) is a language used to style the appearance of web pages. It controls the layout, colors, fonts, and other visual aspects of HTML elements to enhance the presentation of content.</a:t>
            </a:r>
            <a:endParaRPr lang="en-US" sz="1600" b="1" dirty="0" smtClean="0">
              <a:latin typeface="Times New Roman" panose="02020603050405020304" pitchFamily="18" charset="0"/>
              <a:cs typeface="Times New Roman" panose="02020603050405020304" pitchFamily="18" charset="0"/>
            </a:endParaRPr>
          </a:p>
          <a:p>
            <a:pPr marL="0" indent="0">
              <a:buNone/>
            </a:pPr>
            <a:r>
              <a:rPr lang="en-US" sz="1600" b="1" dirty="0" smtClean="0">
                <a:latin typeface="Times New Roman" panose="02020603050405020304" pitchFamily="18" charset="0"/>
                <a:cs typeface="Times New Roman" panose="02020603050405020304" pitchFamily="18" charset="0"/>
              </a:rPr>
              <a:t>JAVASCRIPT :</a:t>
            </a:r>
          </a:p>
          <a:p>
            <a:r>
              <a:rPr lang="en-US" sz="1600" dirty="0">
                <a:latin typeface="Times New Roman" panose="02020603050405020304" pitchFamily="18" charset="0"/>
                <a:cs typeface="Times New Roman" panose="02020603050405020304" pitchFamily="18" charset="0"/>
              </a:rPr>
              <a:t>JavaScript is a versatile programming language used primarily for web development. It allows for dynamic behavior on websites, including interactive features and manipulating content in the browser.</a:t>
            </a:r>
            <a:endParaRPr lang="en-US" sz="1600" b="1"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0900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SHOWCASE AND CODE</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88183" y="2221592"/>
            <a:ext cx="5003074" cy="1788706"/>
          </a:xfr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644" b="6220"/>
          <a:stretch/>
        </p:blipFill>
        <p:spPr>
          <a:xfrm>
            <a:off x="666205" y="4336868"/>
            <a:ext cx="5473337" cy="2325187"/>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16928" t="15114" r="47071" b="21270"/>
          <a:stretch/>
        </p:blipFill>
        <p:spPr>
          <a:xfrm>
            <a:off x="6688184" y="4336868"/>
            <a:ext cx="5003073" cy="2325187"/>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27305" t="25718" r="29255" b="18571"/>
          <a:stretch/>
        </p:blipFill>
        <p:spPr>
          <a:xfrm>
            <a:off x="666205" y="2221592"/>
            <a:ext cx="5473337" cy="1920240"/>
          </a:xfrm>
          <a:prstGeom prst="rect">
            <a:avLst/>
          </a:prstGeom>
        </p:spPr>
      </p:pic>
    </p:spTree>
    <p:extLst>
      <p:ext uri="{BB962C8B-B14F-4D97-AF65-F5344CB8AC3E}">
        <p14:creationId xmlns:p14="http://schemas.microsoft.com/office/powerpoint/2010/main" val="1327320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447675"/>
            <a:ext cx="10572750" cy="969963"/>
          </a:xfrm>
        </p:spPr>
        <p:txBody>
          <a:bodyPr/>
          <a:lstStyle/>
          <a:p>
            <a:r>
              <a:rPr lang="en-US" dirty="0" smtClean="0"/>
              <a:t>SOURCE CODE</a:t>
            </a:r>
            <a:endParaRPr lang="en-IN" dirty="0"/>
          </a:p>
        </p:txBody>
      </p:sp>
      <p:sp>
        <p:nvSpPr>
          <p:cNvPr id="10" name="Rectangle 9"/>
          <p:cNvSpPr/>
          <p:nvPr/>
        </p:nvSpPr>
        <p:spPr>
          <a:xfrm>
            <a:off x="757646" y="1884968"/>
            <a:ext cx="11103428" cy="4801314"/>
          </a:xfrm>
          <a:prstGeom prst="rect">
            <a:avLst/>
          </a:prstGeom>
        </p:spPr>
        <p:txBody>
          <a:bodyPr wrap="square">
            <a:spAutoFit/>
          </a:bodyPr>
          <a:lstStyle/>
          <a:p>
            <a:r>
              <a:rPr lang="en-IN" dirty="0"/>
              <a:t>CREATE DATABASE quiz</a:t>
            </a:r>
            <a:r>
              <a:rPr lang="en-IN" dirty="0" smtClean="0"/>
              <a:t>;</a:t>
            </a:r>
          </a:p>
          <a:p>
            <a:r>
              <a:rPr lang="en-IN" dirty="0" smtClean="0"/>
              <a:t>USE </a:t>
            </a:r>
            <a:r>
              <a:rPr lang="en-IN" dirty="0"/>
              <a:t>quiz</a:t>
            </a:r>
            <a:r>
              <a:rPr lang="en-IN" dirty="0" smtClean="0"/>
              <a:t>;</a:t>
            </a:r>
          </a:p>
          <a:p>
            <a:r>
              <a:rPr lang="en-IN" dirty="0" smtClean="0"/>
              <a:t>CREATE </a:t>
            </a:r>
            <a:r>
              <a:rPr lang="en-IN" dirty="0"/>
              <a:t>TABLE quiz (    id INT AUTO_INCREMENT PRIMARY KEY,    question TEXT NOT NULL,    choice1 </a:t>
            </a:r>
            <a:r>
              <a:rPr lang="en-IN" dirty="0" smtClean="0"/>
              <a:t>	TEXT </a:t>
            </a:r>
            <a:r>
              <a:rPr lang="en-IN" dirty="0"/>
              <a:t>NOT NULL,    choice2 TEXT NOT NULL,    choice3 TEXT NOT NULL,    choice4 TEXT NOT NULL,    </a:t>
            </a:r>
            <a:r>
              <a:rPr lang="en-IN" dirty="0" smtClean="0"/>
              <a:t>	answer </a:t>
            </a:r>
            <a:r>
              <a:rPr lang="en-IN" dirty="0"/>
              <a:t>TEXT NOT NULL,    type ENUM('objective', 'technical', 'mathematical') NOT NULL</a:t>
            </a:r>
            <a:r>
              <a:rPr lang="en-IN" dirty="0" smtClean="0"/>
              <a:t>);</a:t>
            </a:r>
          </a:p>
          <a:p>
            <a:endParaRPr lang="en-IN" dirty="0" smtClean="0"/>
          </a:p>
          <a:p>
            <a:r>
              <a:rPr lang="en-IN" dirty="0" smtClean="0"/>
              <a:t>INSERT </a:t>
            </a:r>
            <a:r>
              <a:rPr lang="en-IN" dirty="0"/>
              <a:t>INTO quiz (question, choice1, choice2, choice3, choice4, answer, type)VALUES	</a:t>
            </a:r>
            <a:endParaRPr lang="en-IN" dirty="0" smtClean="0"/>
          </a:p>
          <a:p>
            <a:r>
              <a:rPr lang="en-IN" dirty="0"/>
              <a:t>	</a:t>
            </a:r>
            <a:r>
              <a:rPr lang="en-IN" dirty="0" smtClean="0"/>
              <a:t>(</a:t>
            </a:r>
            <a:r>
              <a:rPr lang="en-IN" dirty="0"/>
              <a:t>'What is the capital of India?', 'Mumbai', 'New Delhi', 'Kolkata', 'Chennai', 'New Delhi', </a:t>
            </a:r>
            <a:r>
              <a:rPr lang="en-IN" dirty="0" smtClean="0"/>
              <a:t>	'objective</a:t>
            </a:r>
            <a:r>
              <a:rPr lang="en-IN" dirty="0"/>
              <a:t>'), </a:t>
            </a:r>
            <a:r>
              <a:rPr lang="en-IN" dirty="0" smtClean="0"/>
              <a:t>(</a:t>
            </a:r>
            <a:r>
              <a:rPr lang="en-IN" dirty="0"/>
              <a:t>'What is the chemical symbol for water?', 'H2O', 'CO2', '</a:t>
            </a:r>
            <a:r>
              <a:rPr lang="en-IN" dirty="0" err="1"/>
              <a:t>NaCl</a:t>
            </a:r>
            <a:r>
              <a:rPr lang="en-IN" dirty="0"/>
              <a:t>', 'O2', 'H2O', </a:t>
            </a:r>
            <a:r>
              <a:rPr lang="en-IN" dirty="0" smtClean="0"/>
              <a:t>	'objective</a:t>
            </a:r>
            <a:r>
              <a:rPr lang="en-IN" dirty="0"/>
              <a:t>'),	('What protocol is used to retrieve email from a remote server?', 'HTTP', 'SMTP', </a:t>
            </a:r>
            <a:r>
              <a:rPr lang="en-IN" dirty="0" smtClean="0"/>
              <a:t>‘	POP3</a:t>
            </a:r>
            <a:r>
              <a:rPr lang="en-IN" dirty="0"/>
              <a:t>', 'FTP', 'POP3', 'technical'),    ('Which programming language is used for developing </a:t>
            </a:r>
            <a:r>
              <a:rPr lang="en-IN" dirty="0" smtClean="0"/>
              <a:t>	Android </a:t>
            </a:r>
            <a:r>
              <a:rPr lang="en-IN" dirty="0"/>
              <a:t>apps?', 'Java', 'Python', 'C++', 'Swift', 'Java', 'technical'),	('Which protocol is used for </a:t>
            </a:r>
            <a:r>
              <a:rPr lang="en-IN" dirty="0" smtClean="0"/>
              <a:t>	secure </a:t>
            </a:r>
            <a:r>
              <a:rPr lang="en-IN" dirty="0"/>
              <a:t>communication over the internet?', 'HTTPS', 'HTTP', 'FTP', 'SMTP', 'HTTPS', 'technical'),    </a:t>
            </a:r>
            <a:r>
              <a:rPr lang="en-IN" dirty="0" smtClean="0"/>
              <a:t>	(</a:t>
            </a:r>
            <a:r>
              <a:rPr lang="en-IN" dirty="0"/>
              <a:t>'What is the value of 2 + 2?', '3', '4', '5', '6', '4', 'mathematical'),    ('Simplify: 3 * (4 + 2) - 8', '14', </a:t>
            </a:r>
            <a:r>
              <a:rPr lang="en-IN" dirty="0" smtClean="0"/>
              <a:t>	'16</a:t>
            </a:r>
            <a:r>
              <a:rPr lang="en-IN" dirty="0"/>
              <a:t>', '18', '20', '14', 'mathematical'),    ('What is the square root of 144?', '10', '12', '14', '16', '12', </a:t>
            </a:r>
            <a:r>
              <a:rPr lang="en-IN" dirty="0" smtClean="0"/>
              <a:t>	'mathematical</a:t>
            </a:r>
            <a:r>
              <a:rPr lang="en-IN" dirty="0"/>
              <a:t>'),    ('Find the value of x: 2x + 5 = 15', '5', '6', '7', '8', '5', 'mathematical'),    ('What is </a:t>
            </a:r>
            <a:r>
              <a:rPr lang="en-IN" dirty="0" smtClean="0"/>
              <a:t>	the </a:t>
            </a:r>
            <a:r>
              <a:rPr lang="en-IN" dirty="0"/>
              <a:t>area of a rectangle with length 6 and width 4?', '20', '24', '28', '30', '24', 'mathematical');</a:t>
            </a:r>
          </a:p>
        </p:txBody>
      </p:sp>
    </p:spTree>
    <p:extLst>
      <p:ext uri="{BB962C8B-B14F-4D97-AF65-F5344CB8AC3E}">
        <p14:creationId xmlns:p14="http://schemas.microsoft.com/office/powerpoint/2010/main" val="497218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CONCLUSION</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Python script integrates database connectivity, webcam-based quiz interaction with hand tracking, and email functionality seamlessly. The flowchart illustrates a structured approach to managing these components. This project exemplifies a sophisticated blend of technologies for interactive applications, showcasing the versatility of Python in real-world scenarios.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48484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normAutofit/>
          </a:bodyPr>
          <a:lstStyle/>
          <a:p>
            <a:pPr marL="0" indent="0" algn="ctr">
              <a:buNone/>
            </a:pPr>
            <a:r>
              <a:rPr lang="en-US" sz="4000" dirty="0" smtClean="0">
                <a:latin typeface="Times New Roman" panose="02020603050405020304" pitchFamily="18" charset="0"/>
                <a:cs typeface="Times New Roman" panose="02020603050405020304" pitchFamily="18" charset="0"/>
              </a:rPr>
              <a:t>THANK YOU</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4475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206" y="483327"/>
            <a:ext cx="10838405" cy="914400"/>
          </a:xfrm>
        </p:spPr>
        <p:txBody>
          <a:bodyPr/>
          <a:lstStyle/>
          <a:p>
            <a:r>
              <a:rPr lang="en-US" dirty="0" smtClean="0">
                <a:solidFill>
                  <a:schemeClr val="tx1"/>
                </a:solidFill>
                <a:latin typeface="Times New Roman" panose="02020603050405020304" pitchFamily="18" charset="0"/>
                <a:cs typeface="Times New Roman" panose="02020603050405020304" pitchFamily="18" charset="0"/>
              </a:rPr>
              <a:t>SYNOPSIS</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a:xfrm>
            <a:off x="1018903" y="2233750"/>
            <a:ext cx="5185954" cy="4624250"/>
          </a:xfrm>
        </p:spPr>
        <p:txBody>
          <a:bodyPr>
            <a:normAutofit fontScale="62500" lnSpcReduction="20000"/>
          </a:bodyPr>
          <a:lstStyle/>
          <a:p>
            <a:endParaRPr lang="en-US" sz="2600" dirty="0" smtClean="0">
              <a:latin typeface="Times New Roman" panose="02020603050405020304" pitchFamily="18" charset="0"/>
              <a:cs typeface="Times New Roman" panose="02020603050405020304" pitchFamily="18" charset="0"/>
            </a:endParaRPr>
          </a:p>
          <a:p>
            <a:r>
              <a:rPr lang="en-US" sz="2600" dirty="0">
                <a:latin typeface="Times New Roman" panose="02020603050405020304" pitchFamily="18" charset="0"/>
                <a:cs typeface="Times New Roman" panose="02020603050405020304" pitchFamily="18" charset="0"/>
              </a:rPr>
              <a:t>ABSTRACT</a:t>
            </a:r>
          </a:p>
          <a:p>
            <a:r>
              <a:rPr lang="en-US" sz="2600" dirty="0" smtClean="0">
                <a:latin typeface="Times New Roman" panose="02020603050405020304" pitchFamily="18" charset="0"/>
                <a:cs typeface="Times New Roman" panose="02020603050405020304" pitchFamily="18" charset="0"/>
              </a:rPr>
              <a:t>INTRODUCTION</a:t>
            </a:r>
          </a:p>
          <a:p>
            <a:r>
              <a:rPr lang="en-US" sz="2600" dirty="0" smtClean="0">
                <a:latin typeface="Times New Roman" panose="02020603050405020304" pitchFamily="18" charset="0"/>
                <a:cs typeface="Times New Roman" panose="02020603050405020304" pitchFamily="18" charset="0"/>
              </a:rPr>
              <a:t>MODULE</a:t>
            </a:r>
          </a:p>
          <a:p>
            <a:pPr lvl="1"/>
            <a:r>
              <a:rPr lang="en-US" sz="2300" b="1" dirty="0">
                <a:latin typeface="Times New Roman" panose="02020603050405020304" pitchFamily="18" charset="0"/>
                <a:cs typeface="Times New Roman" panose="02020603050405020304" pitchFamily="18" charset="0"/>
              </a:rPr>
              <a:t>Quiz Logic and Hand </a:t>
            </a:r>
            <a:r>
              <a:rPr lang="en-US" sz="2300" b="1" dirty="0" smtClean="0">
                <a:latin typeface="Times New Roman" panose="02020603050405020304" pitchFamily="18" charset="0"/>
                <a:cs typeface="Times New Roman" panose="02020603050405020304" pitchFamily="18" charset="0"/>
              </a:rPr>
              <a:t>Tracking</a:t>
            </a:r>
          </a:p>
          <a:p>
            <a:pPr lvl="1"/>
            <a:r>
              <a:rPr lang="en-IN" sz="2300" b="1" dirty="0">
                <a:latin typeface="Times New Roman" panose="02020603050405020304" pitchFamily="18" charset="0"/>
                <a:cs typeface="Times New Roman" panose="02020603050405020304" pitchFamily="18" charset="0"/>
              </a:rPr>
              <a:t>Email Sending </a:t>
            </a:r>
            <a:r>
              <a:rPr lang="en-IN" sz="2300" b="1" dirty="0" smtClean="0">
                <a:latin typeface="Times New Roman" panose="02020603050405020304" pitchFamily="18" charset="0"/>
                <a:cs typeface="Times New Roman" panose="02020603050405020304" pitchFamily="18" charset="0"/>
              </a:rPr>
              <a:t>Functionality</a:t>
            </a:r>
            <a:endParaRPr lang="en-US" sz="2300" dirty="0" smtClean="0">
              <a:latin typeface="Times New Roman" panose="02020603050405020304" pitchFamily="18" charset="0"/>
              <a:cs typeface="Times New Roman" panose="02020603050405020304" pitchFamily="18" charset="0"/>
            </a:endParaRPr>
          </a:p>
          <a:p>
            <a:pPr lvl="1"/>
            <a:r>
              <a:rPr lang="en-IN" sz="2300" b="1" dirty="0">
                <a:latin typeface="Times New Roman" panose="02020603050405020304" pitchFamily="18" charset="0"/>
                <a:cs typeface="Times New Roman" panose="02020603050405020304" pitchFamily="18" charset="0"/>
              </a:rPr>
              <a:t>Database </a:t>
            </a:r>
            <a:r>
              <a:rPr lang="en-IN" sz="2300" b="1" dirty="0" smtClean="0">
                <a:latin typeface="Times New Roman" panose="02020603050405020304" pitchFamily="18" charset="0"/>
                <a:cs typeface="Times New Roman" panose="02020603050405020304" pitchFamily="18" charset="0"/>
              </a:rPr>
              <a:t>Interaction</a:t>
            </a:r>
          </a:p>
          <a:p>
            <a:pPr lvl="1"/>
            <a:r>
              <a:rPr lang="en-US" sz="2300" b="1" dirty="0">
                <a:latin typeface="Times New Roman" panose="02020603050405020304" pitchFamily="18" charset="0"/>
                <a:cs typeface="Times New Roman" panose="02020603050405020304" pitchFamily="18" charset="0"/>
              </a:rPr>
              <a:t>Web Server and HTTP Request </a:t>
            </a:r>
            <a:r>
              <a:rPr lang="en-US" sz="2300" b="1" dirty="0" smtClean="0">
                <a:latin typeface="Times New Roman" panose="02020603050405020304" pitchFamily="18" charset="0"/>
                <a:cs typeface="Times New Roman" panose="02020603050405020304" pitchFamily="18" charset="0"/>
              </a:rPr>
              <a:t>Handling</a:t>
            </a:r>
            <a:endParaRPr lang="en-US" sz="2300" dirty="0">
              <a:latin typeface="Times New Roman" panose="02020603050405020304" pitchFamily="18" charset="0"/>
              <a:cs typeface="Times New Roman" panose="02020603050405020304" pitchFamily="18" charset="0"/>
            </a:endParaRPr>
          </a:p>
          <a:p>
            <a:r>
              <a:rPr lang="en-US" sz="2300" b="1" dirty="0" smtClean="0">
                <a:latin typeface="Times New Roman" panose="02020603050405020304" pitchFamily="18" charset="0"/>
                <a:cs typeface="Times New Roman" panose="02020603050405020304" pitchFamily="18" charset="0"/>
              </a:rPr>
              <a:t>FLOWCHART DIAGRAM</a:t>
            </a:r>
          </a:p>
          <a:p>
            <a:r>
              <a:rPr lang="en-US" sz="2300" b="1" dirty="0" smtClean="0">
                <a:latin typeface="Times New Roman" panose="02020603050405020304" pitchFamily="18" charset="0"/>
                <a:cs typeface="Times New Roman" panose="02020603050405020304" pitchFamily="18" charset="0"/>
              </a:rPr>
              <a:t>VISUALIZATION EXPLANATION</a:t>
            </a:r>
          </a:p>
          <a:p>
            <a:r>
              <a:rPr lang="en-US" sz="2300" b="1" dirty="0" smtClean="0">
                <a:latin typeface="Times New Roman" panose="02020603050405020304" pitchFamily="18" charset="0"/>
                <a:cs typeface="Times New Roman" panose="02020603050405020304" pitchFamily="18" charset="0"/>
              </a:rPr>
              <a:t>KEY SKILLS LEARNED FROM PROJECT MANAGEMENT</a:t>
            </a:r>
          </a:p>
          <a:p>
            <a:r>
              <a:rPr lang="en-US" sz="2300" b="1" dirty="0" smtClean="0">
                <a:latin typeface="Times New Roman" panose="02020603050405020304" pitchFamily="18" charset="0"/>
                <a:cs typeface="Times New Roman" panose="02020603050405020304" pitchFamily="18" charset="0"/>
              </a:rPr>
              <a:t>TOOS &amp; TECHNOLOGIES</a:t>
            </a:r>
          </a:p>
          <a:p>
            <a:r>
              <a:rPr lang="en-US" sz="2300" b="1" dirty="0" smtClean="0">
                <a:latin typeface="Times New Roman" panose="02020603050405020304" pitchFamily="18" charset="0"/>
                <a:cs typeface="Times New Roman" panose="02020603050405020304" pitchFamily="18" charset="0"/>
              </a:rPr>
              <a:t>PROJECT SHOWCASE AND CODE</a:t>
            </a:r>
          </a:p>
          <a:p>
            <a:r>
              <a:rPr lang="en-US" sz="2300" b="1" dirty="0" smtClean="0">
                <a:latin typeface="Times New Roman" panose="02020603050405020304" pitchFamily="18" charset="0"/>
                <a:cs typeface="Times New Roman" panose="02020603050405020304" pitchFamily="18" charset="0"/>
              </a:rPr>
              <a:t>CONCLUSION</a:t>
            </a:r>
          </a:p>
        </p:txBody>
      </p:sp>
      <p:sp>
        <p:nvSpPr>
          <p:cNvPr id="4" name="Content Placeholder 3"/>
          <p:cNvSpPr>
            <a:spLocks noGrp="1"/>
          </p:cNvSpPr>
          <p:nvPr>
            <p:ph sz="half" idx="2"/>
          </p:nvPr>
        </p:nvSpPr>
        <p:spPr>
          <a:xfrm>
            <a:off x="11504611" y="6362700"/>
            <a:ext cx="687389" cy="495300"/>
          </a:xfrm>
        </p:spPr>
        <p:txBody>
          <a:bodyPr>
            <a:normAutofit fontScale="62500" lnSpcReduction="20000"/>
          </a:bodyPr>
          <a:lstStyle/>
          <a:p>
            <a:pPr marL="0" indent="0">
              <a:buNone/>
            </a:pPr>
            <a:r>
              <a:rPr lang="en-US" dirty="0" smtClean="0"/>
              <a:t>2</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829" y="365759"/>
            <a:ext cx="10916782" cy="1593669"/>
          </a:xfrm>
        </p:spPr>
        <p:txBody>
          <a:bodyPr>
            <a:normAutofit/>
          </a:bodyPr>
          <a:lstStyle/>
          <a:p>
            <a:r>
              <a:rPr lang="en-US" sz="4000" dirty="0">
                <a:solidFill>
                  <a:schemeClr val="tx1"/>
                </a:solidFill>
                <a:latin typeface="Times New Roman" panose="02020603050405020304" pitchFamily="18" charset="0"/>
                <a:cs typeface="Times New Roman" panose="02020603050405020304" pitchFamily="18" charset="0"/>
              </a:rPr>
              <a:t>ABSTRACT</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a:xfrm>
            <a:off x="1267097" y="2429690"/>
            <a:ext cx="10237513" cy="3481531"/>
          </a:xfrm>
        </p:spPr>
        <p:txBody>
          <a:bodyPr>
            <a:normAutofit/>
          </a:bodyPr>
          <a:lstStyle/>
          <a:p>
            <a:r>
              <a:rPr lang="en-IN" sz="2400" dirty="0">
                <a:latin typeface="Times New Roman" panose="02020603050405020304" pitchFamily="18" charset="0"/>
                <a:cs typeface="Times New Roman" panose="02020603050405020304" pitchFamily="18" charset="0"/>
              </a:rPr>
              <a:t>This project combines web development, computer vision, and database management to create an interactive quiz application. Using Python and </a:t>
            </a:r>
            <a:r>
              <a:rPr lang="en-IN" sz="2400" dirty="0" err="1">
                <a:latin typeface="Times New Roman" panose="02020603050405020304" pitchFamily="18" charset="0"/>
                <a:cs typeface="Times New Roman" panose="02020603050405020304" pitchFamily="18" charset="0"/>
              </a:rPr>
              <a:t>OpenCV</a:t>
            </a:r>
            <a:r>
              <a:rPr lang="en-IN" sz="2400" dirty="0">
                <a:latin typeface="Times New Roman" panose="02020603050405020304" pitchFamily="18" charset="0"/>
                <a:cs typeface="Times New Roman" panose="02020603050405020304" pitchFamily="18" charset="0"/>
              </a:rPr>
              <a:t>, the application tracks hand gestures for quiz navigation while fetching questions from a MySQL database. Participants receive quiz scores via email, with a local web server managing the user interface. This project demonstrates a holistic approach to integrating diverse technologies for interactive educational experiences.</a:t>
            </a:r>
            <a:endParaRPr lang="en-US" sz="2400"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half" idx="2"/>
          </p:nvPr>
        </p:nvSpPr>
        <p:spPr>
          <a:xfrm>
            <a:off x="11504611" y="6337300"/>
            <a:ext cx="687389" cy="520700"/>
          </a:xfrm>
        </p:spPr>
        <p:txBody>
          <a:bodyPr>
            <a:normAutofit/>
          </a:bodyPr>
          <a:lstStyle/>
          <a:p>
            <a:pPr marL="0" indent="0">
              <a:buNone/>
            </a:pPr>
            <a:r>
              <a:rPr lang="en-US" dirty="0" smtClean="0"/>
              <a:t>4</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9270" y="0"/>
            <a:ext cx="10825342" cy="1436914"/>
          </a:xfrm>
        </p:spPr>
        <p:txBody>
          <a:bodyPr/>
          <a:lstStyle/>
          <a:p>
            <a:r>
              <a:rPr lang="en-US" dirty="0" smtClean="0">
                <a:solidFill>
                  <a:schemeClr val="tx1"/>
                </a:solidFill>
                <a:latin typeface="Times New Roman" panose="02020603050405020304" pitchFamily="18" charset="0"/>
                <a:cs typeface="Times New Roman" panose="02020603050405020304" pitchFamily="18" charset="0"/>
              </a:rPr>
              <a:t>INTRODUCTION</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a:xfrm>
            <a:off x="1123406" y="2133600"/>
            <a:ext cx="10255794" cy="3777622"/>
          </a:xfrm>
        </p:spPr>
        <p:txBody>
          <a:bodyPr>
            <a:normAutofit/>
          </a:bodyPr>
          <a:lstStyle/>
          <a:p>
            <a:r>
              <a:rPr lang="en-IN" sz="2400" dirty="0" smtClean="0">
                <a:latin typeface="Times New Roman" panose="02020603050405020304" pitchFamily="18" charset="0"/>
                <a:cs typeface="Times New Roman" panose="02020603050405020304" pitchFamily="18" charset="0"/>
              </a:rPr>
              <a:t>This </a:t>
            </a:r>
            <a:r>
              <a:rPr lang="en-IN" sz="2400" dirty="0">
                <a:latin typeface="Times New Roman" panose="02020603050405020304" pitchFamily="18" charset="0"/>
                <a:cs typeface="Times New Roman" panose="02020603050405020304" pitchFamily="18" charset="0"/>
              </a:rPr>
              <a:t>Python project integrates web-based quiz interaction with real-time hand tracking using </a:t>
            </a:r>
            <a:r>
              <a:rPr lang="en-IN" sz="2400" dirty="0" err="1">
                <a:latin typeface="Times New Roman" panose="02020603050405020304" pitchFamily="18" charset="0"/>
                <a:cs typeface="Times New Roman" panose="02020603050405020304" pitchFamily="18" charset="0"/>
              </a:rPr>
              <a:t>OpenCV</a:t>
            </a:r>
            <a:r>
              <a:rPr lang="en-IN" sz="2400" dirty="0">
                <a:latin typeface="Times New Roman" panose="02020603050405020304" pitchFamily="18" charset="0"/>
                <a:cs typeface="Times New Roman" panose="02020603050405020304" pitchFamily="18" charset="0"/>
              </a:rPr>
              <a:t>. Participants navigate quiz questions categorized by hand gestures, with database interaction for question retrieval and email notifications for scores. It demonstrates proficiency in web development, computer vision, database management, and email automation</a:t>
            </a:r>
            <a:r>
              <a:rPr lang="en-IN"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half" idx="2"/>
          </p:nvPr>
        </p:nvSpPr>
        <p:spPr>
          <a:xfrm>
            <a:off x="11504611" y="6388100"/>
            <a:ext cx="687389" cy="469900"/>
          </a:xfrm>
        </p:spPr>
        <p:txBody>
          <a:bodyPr>
            <a:normAutofit/>
          </a:bodyPr>
          <a:lstStyle/>
          <a:p>
            <a:pPr marL="0" indent="0">
              <a:buNone/>
            </a:pPr>
            <a:r>
              <a:rPr lang="en-US" dirty="0" smtClean="0"/>
              <a:t>3</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7646" y="117566"/>
            <a:ext cx="10746966" cy="1985554"/>
          </a:xfrm>
        </p:spPr>
        <p:txBody>
          <a:bodyPr>
            <a:noAutofit/>
          </a:bodyPr>
          <a:lstStyle/>
          <a:p>
            <a:r>
              <a:rPr lang="en-US" dirty="0">
                <a:solidFill>
                  <a:schemeClr val="tx1"/>
                </a:solidFill>
                <a:latin typeface="Times New Roman" panose="02020603050405020304" pitchFamily="18" charset="0"/>
                <a:cs typeface="Times New Roman" panose="02020603050405020304" pitchFamily="18" charset="0"/>
              </a:rPr>
              <a:t>MODULE</a:t>
            </a:r>
            <a:br>
              <a:rPr lang="en-US" dirty="0">
                <a:solidFill>
                  <a:schemeClr val="tx1"/>
                </a:solidFill>
                <a:latin typeface="Times New Roman" panose="02020603050405020304" pitchFamily="18" charset="0"/>
                <a:cs typeface="Times New Roman" panose="02020603050405020304" pitchFamily="18" charset="0"/>
              </a:rPr>
            </a:br>
            <a:endParaRPr lang="en-US" dirty="0">
              <a:solidFill>
                <a:schemeClr val="tx1"/>
              </a:solidFill>
            </a:endParaRPr>
          </a:p>
        </p:txBody>
      </p:sp>
      <p:sp>
        <p:nvSpPr>
          <p:cNvPr id="5" name="Content Placeholder 4"/>
          <p:cNvSpPr>
            <a:spLocks noGrp="1"/>
          </p:cNvSpPr>
          <p:nvPr>
            <p:ph sz="half" idx="1"/>
          </p:nvPr>
        </p:nvSpPr>
        <p:spPr>
          <a:xfrm>
            <a:off x="1410788" y="2387600"/>
            <a:ext cx="9744892" cy="3523622"/>
          </a:xfrm>
        </p:spPr>
        <p:txBody>
          <a:bodyPr>
            <a:normAutofit/>
          </a:bodyPr>
          <a:lstStyle/>
          <a:p>
            <a:pPr marL="457200" lvl="1" indent="0">
              <a:buNone/>
            </a:pPr>
            <a:r>
              <a:rPr lang="en-US" sz="2800" b="1" dirty="0">
                <a:latin typeface="Times New Roman" panose="02020603050405020304" pitchFamily="18" charset="0"/>
                <a:cs typeface="Times New Roman" panose="02020603050405020304" pitchFamily="18" charset="0"/>
              </a:rPr>
              <a:t>Quiz </a:t>
            </a:r>
            <a:r>
              <a:rPr lang="en-US" sz="2800" b="1" dirty="0" smtClean="0">
                <a:latin typeface="Times New Roman" panose="02020603050405020304" pitchFamily="18" charset="0"/>
                <a:cs typeface="Times New Roman" panose="02020603050405020304" pitchFamily="18" charset="0"/>
              </a:rPr>
              <a:t>Logic </a:t>
            </a:r>
            <a:r>
              <a:rPr lang="en-US" sz="2800" b="1" dirty="0">
                <a:latin typeface="Times New Roman" panose="02020603050405020304" pitchFamily="18" charset="0"/>
                <a:cs typeface="Times New Roman" panose="02020603050405020304" pitchFamily="18" charset="0"/>
              </a:rPr>
              <a:t>and Hand </a:t>
            </a:r>
            <a:r>
              <a:rPr lang="en-US" sz="2800" b="1" dirty="0" smtClean="0">
                <a:latin typeface="Times New Roman" panose="02020603050405020304" pitchFamily="18" charset="0"/>
                <a:cs typeface="Times New Roman" panose="02020603050405020304" pitchFamily="18" charset="0"/>
              </a:rPr>
              <a:t>Tracking</a:t>
            </a:r>
          </a:p>
          <a:p>
            <a:pPr lvl="1"/>
            <a:r>
              <a:rPr lang="en-US" sz="2400" b="1"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The script uses </a:t>
            </a:r>
            <a:r>
              <a:rPr lang="en-US" sz="2400" dirty="0" err="1">
                <a:latin typeface="Times New Roman" panose="02020603050405020304" pitchFamily="18" charset="0"/>
                <a:cs typeface="Times New Roman" panose="02020603050405020304" pitchFamily="18" charset="0"/>
              </a:rPr>
              <a:t>OpenCV</a:t>
            </a:r>
            <a:r>
              <a:rPr lang="en-US" sz="2400" dirty="0">
                <a:latin typeface="Times New Roman" panose="02020603050405020304" pitchFamily="18" charset="0"/>
                <a:cs typeface="Times New Roman" panose="02020603050405020304" pitchFamily="18" charset="0"/>
              </a:rPr>
              <a:t> (cv2) for capturing video frames from a webcam and implements hand tracking using </a:t>
            </a:r>
            <a:r>
              <a:rPr lang="en-US" sz="2400" dirty="0" err="1">
                <a:latin typeface="Times New Roman" panose="02020603050405020304" pitchFamily="18" charset="0"/>
                <a:cs typeface="Times New Roman" panose="02020603050405020304" pitchFamily="18" charset="0"/>
              </a:rPr>
              <a:t>HandDetector</a:t>
            </a:r>
            <a:r>
              <a:rPr lang="en-US" sz="2400" dirty="0">
                <a:latin typeface="Times New Roman" panose="02020603050405020304" pitchFamily="18" charset="0"/>
                <a:cs typeface="Times New Roman" panose="02020603050405020304" pitchFamily="18" charset="0"/>
              </a:rPr>
              <a:t> from </a:t>
            </a:r>
            <a:r>
              <a:rPr lang="en-US" sz="2400" dirty="0" err="1">
                <a:latin typeface="Times New Roman" panose="02020603050405020304" pitchFamily="18" charset="0"/>
                <a:cs typeface="Times New Roman" panose="02020603050405020304" pitchFamily="18" charset="0"/>
              </a:rPr>
              <a:t>cvzone</a:t>
            </a:r>
            <a:r>
              <a:rPr lang="en-US" sz="2400" dirty="0">
                <a:latin typeface="Times New Roman" panose="02020603050405020304" pitchFamily="18" charset="0"/>
                <a:cs typeface="Times New Roman" panose="02020603050405020304" pitchFamily="18" charset="0"/>
              </a:rPr>
              <a:t>.</a:t>
            </a:r>
          </a:p>
          <a:p>
            <a:pPr lvl="1"/>
            <a:r>
              <a:rPr lang="en-US" sz="2400" dirty="0">
                <a:latin typeface="Times New Roman" panose="02020603050405020304" pitchFamily="18" charset="0"/>
                <a:cs typeface="Times New Roman" panose="02020603050405020304" pitchFamily="18" charset="0"/>
              </a:rPr>
              <a:t>It dynamically presents quiz questions categorized into objective, technical, and mathematical types based on hand gestures.</a:t>
            </a:r>
            <a:endParaRPr lang="en-US" sz="2400" dirty="0" smtClean="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half" idx="2"/>
          </p:nvPr>
        </p:nvSpPr>
        <p:spPr>
          <a:xfrm>
            <a:off x="11504611" y="6413500"/>
            <a:ext cx="687389" cy="444500"/>
          </a:xfrm>
        </p:spPr>
        <p:txBody>
          <a:bodyPr>
            <a:normAutofit/>
          </a:bodyPr>
          <a:lstStyle/>
          <a:p>
            <a:pPr marL="0" indent="0">
              <a:buNone/>
            </a:pPr>
            <a:r>
              <a:rPr lang="en-US" dirty="0" smtClean="0"/>
              <a:t>5</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7646" y="117566"/>
            <a:ext cx="10746966" cy="1985554"/>
          </a:xfrm>
        </p:spPr>
        <p:txBody>
          <a:bodyPr>
            <a:noAutofit/>
          </a:bodyPr>
          <a:lstStyle/>
          <a:p>
            <a:r>
              <a:rPr lang="en-US" dirty="0">
                <a:solidFill>
                  <a:schemeClr val="tx1"/>
                </a:solidFill>
                <a:latin typeface="Times New Roman" panose="02020603050405020304" pitchFamily="18" charset="0"/>
                <a:cs typeface="Times New Roman" panose="02020603050405020304" pitchFamily="18" charset="0"/>
              </a:rPr>
              <a:t>MODULE</a:t>
            </a:r>
            <a:br>
              <a:rPr lang="en-US" dirty="0">
                <a:solidFill>
                  <a:schemeClr val="tx1"/>
                </a:solidFill>
                <a:latin typeface="Times New Roman" panose="02020603050405020304" pitchFamily="18" charset="0"/>
                <a:cs typeface="Times New Roman" panose="02020603050405020304" pitchFamily="18" charset="0"/>
              </a:rPr>
            </a:br>
            <a:endParaRPr lang="en-US" dirty="0">
              <a:solidFill>
                <a:schemeClr val="tx1"/>
              </a:solidFill>
            </a:endParaRPr>
          </a:p>
        </p:txBody>
      </p:sp>
      <p:sp>
        <p:nvSpPr>
          <p:cNvPr id="5" name="Content Placeholder 4"/>
          <p:cNvSpPr>
            <a:spLocks noGrp="1"/>
          </p:cNvSpPr>
          <p:nvPr>
            <p:ph sz="half" idx="1"/>
          </p:nvPr>
        </p:nvSpPr>
        <p:spPr>
          <a:xfrm>
            <a:off x="1410788" y="2387600"/>
            <a:ext cx="9744892" cy="3523622"/>
          </a:xfrm>
        </p:spPr>
        <p:txBody>
          <a:bodyPr>
            <a:normAutofit/>
          </a:bodyPr>
          <a:lstStyle/>
          <a:p>
            <a:pPr marL="457200" lvl="1" indent="0">
              <a:buNone/>
            </a:pPr>
            <a:r>
              <a:rPr lang="en-IN" sz="2800" b="1" dirty="0">
                <a:latin typeface="Times New Roman" panose="02020603050405020304" pitchFamily="18" charset="0"/>
                <a:cs typeface="Times New Roman" panose="02020603050405020304" pitchFamily="18" charset="0"/>
              </a:rPr>
              <a:t>Email Sending Functionality</a:t>
            </a:r>
            <a:endParaRPr lang="en-US" sz="2800" dirty="0">
              <a:latin typeface="Times New Roman" panose="02020603050405020304" pitchFamily="18" charset="0"/>
              <a:cs typeface="Times New Roman" panose="02020603050405020304" pitchFamily="18" charset="0"/>
            </a:endParaRPr>
          </a:p>
          <a:p>
            <a:pPr lvl="1"/>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There's an email sending function (</a:t>
            </a:r>
            <a:r>
              <a:rPr lang="en-US" sz="2400" dirty="0" err="1">
                <a:latin typeface="Times New Roman" panose="02020603050405020304" pitchFamily="18" charset="0"/>
                <a:cs typeface="Times New Roman" panose="02020603050405020304" pitchFamily="18" charset="0"/>
              </a:rPr>
              <a:t>send_score_email</a:t>
            </a:r>
            <a:r>
              <a:rPr lang="en-US" sz="2400" dirty="0">
                <a:latin typeface="Times New Roman" panose="02020603050405020304" pitchFamily="18" charset="0"/>
                <a:cs typeface="Times New Roman" panose="02020603050405020304" pitchFamily="18" charset="0"/>
              </a:rPr>
              <a:t>) that utilizes </a:t>
            </a:r>
            <a:r>
              <a:rPr lang="en-US" sz="2400" dirty="0" err="1">
                <a:latin typeface="Times New Roman" panose="02020603050405020304" pitchFamily="18" charset="0"/>
                <a:cs typeface="Times New Roman" panose="02020603050405020304" pitchFamily="18" charset="0"/>
              </a:rPr>
              <a:t>smtplib</a:t>
            </a:r>
            <a:r>
              <a:rPr lang="en-US" sz="2400" dirty="0">
                <a:latin typeface="Times New Roman" panose="02020603050405020304" pitchFamily="18" charset="0"/>
                <a:cs typeface="Times New Roman" panose="02020603050405020304" pitchFamily="18" charset="0"/>
              </a:rPr>
              <a:t> to send quiz scores to participants.</a:t>
            </a:r>
            <a:endParaRPr lang="en-US" sz="2400" dirty="0" smtClean="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half" idx="2"/>
          </p:nvPr>
        </p:nvSpPr>
        <p:spPr>
          <a:xfrm>
            <a:off x="11504611" y="6413500"/>
            <a:ext cx="687389" cy="444500"/>
          </a:xfrm>
        </p:spPr>
        <p:txBody>
          <a:bodyPr>
            <a:normAutofit/>
          </a:bodyPr>
          <a:lstStyle/>
          <a:p>
            <a:pPr marL="0" indent="0">
              <a:buNone/>
            </a:pPr>
            <a:r>
              <a:rPr lang="en-US" dirty="0" smtClean="0"/>
              <a:t>5</a:t>
            </a:r>
            <a:endParaRPr lang="en-US" dirty="0"/>
          </a:p>
        </p:txBody>
      </p:sp>
    </p:spTree>
    <p:extLst>
      <p:ext uri="{BB962C8B-B14F-4D97-AF65-F5344CB8AC3E}">
        <p14:creationId xmlns:p14="http://schemas.microsoft.com/office/powerpoint/2010/main" val="6404807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7646" y="117566"/>
            <a:ext cx="10746966" cy="1985554"/>
          </a:xfrm>
        </p:spPr>
        <p:txBody>
          <a:bodyPr>
            <a:noAutofit/>
          </a:bodyPr>
          <a:lstStyle/>
          <a:p>
            <a:r>
              <a:rPr lang="en-US" dirty="0">
                <a:solidFill>
                  <a:schemeClr val="tx1"/>
                </a:solidFill>
                <a:latin typeface="Times New Roman" panose="02020603050405020304" pitchFamily="18" charset="0"/>
                <a:cs typeface="Times New Roman" panose="02020603050405020304" pitchFamily="18" charset="0"/>
              </a:rPr>
              <a:t>MODULE</a:t>
            </a:r>
            <a:br>
              <a:rPr lang="en-US" dirty="0">
                <a:solidFill>
                  <a:schemeClr val="tx1"/>
                </a:solidFill>
                <a:latin typeface="Times New Roman" panose="02020603050405020304" pitchFamily="18" charset="0"/>
                <a:cs typeface="Times New Roman" panose="02020603050405020304" pitchFamily="18" charset="0"/>
              </a:rPr>
            </a:br>
            <a:endParaRPr lang="en-US" dirty="0">
              <a:solidFill>
                <a:schemeClr val="tx1"/>
              </a:solidFill>
            </a:endParaRPr>
          </a:p>
        </p:txBody>
      </p:sp>
      <p:sp>
        <p:nvSpPr>
          <p:cNvPr id="5" name="Content Placeholder 4"/>
          <p:cNvSpPr>
            <a:spLocks noGrp="1"/>
          </p:cNvSpPr>
          <p:nvPr>
            <p:ph sz="half" idx="1"/>
          </p:nvPr>
        </p:nvSpPr>
        <p:spPr>
          <a:xfrm>
            <a:off x="1410788" y="2387600"/>
            <a:ext cx="9744892" cy="3523622"/>
          </a:xfrm>
        </p:spPr>
        <p:txBody>
          <a:bodyPr>
            <a:normAutofit/>
          </a:bodyPr>
          <a:lstStyle/>
          <a:p>
            <a:pPr marL="457200" lvl="1" indent="0">
              <a:buNone/>
            </a:pPr>
            <a:r>
              <a:rPr lang="en-IN" sz="2800" b="1" dirty="0">
                <a:latin typeface="Times New Roman" panose="02020603050405020304" pitchFamily="18" charset="0"/>
                <a:cs typeface="Times New Roman" panose="02020603050405020304" pitchFamily="18" charset="0"/>
              </a:rPr>
              <a:t>Database Interaction</a:t>
            </a:r>
          </a:p>
          <a:p>
            <a:pPr lvl="1"/>
            <a:r>
              <a:rPr lang="en-US" sz="2400" b="1"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The script initializes a connection to a MySQL database using </a:t>
            </a:r>
            <a:r>
              <a:rPr lang="en-US" sz="2400" dirty="0" err="1">
                <a:latin typeface="Times New Roman" panose="02020603050405020304" pitchFamily="18" charset="0"/>
                <a:cs typeface="Times New Roman" panose="02020603050405020304" pitchFamily="18" charset="0"/>
              </a:rPr>
              <a:t>mysql.connector</a:t>
            </a:r>
            <a:r>
              <a:rPr lang="en-US" sz="2400" dirty="0">
                <a:latin typeface="Times New Roman" panose="02020603050405020304" pitchFamily="18" charset="0"/>
                <a:cs typeface="Times New Roman" panose="02020603050405020304" pitchFamily="18" charset="0"/>
              </a:rPr>
              <a:t>.</a:t>
            </a:r>
          </a:p>
          <a:p>
            <a:pPr lvl="1"/>
            <a:r>
              <a:rPr lang="en-US" sz="2400" dirty="0">
                <a:latin typeface="Times New Roman" panose="02020603050405020304" pitchFamily="18" charset="0"/>
                <a:cs typeface="Times New Roman" panose="02020603050405020304" pitchFamily="18" charset="0"/>
              </a:rPr>
              <a:t>It fetches quiz questions from the database based on certain criteria (e.g., question types).</a:t>
            </a:r>
            <a:endParaRPr lang="en-US" sz="2400" dirty="0" smtClean="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half" idx="2"/>
          </p:nvPr>
        </p:nvSpPr>
        <p:spPr>
          <a:xfrm>
            <a:off x="11504611" y="6413500"/>
            <a:ext cx="687389" cy="444500"/>
          </a:xfrm>
        </p:spPr>
        <p:txBody>
          <a:bodyPr>
            <a:normAutofit/>
          </a:bodyPr>
          <a:lstStyle/>
          <a:p>
            <a:pPr marL="0" indent="0">
              <a:buNone/>
            </a:pPr>
            <a:r>
              <a:rPr lang="en-US" dirty="0" smtClean="0"/>
              <a:t>5</a:t>
            </a:r>
            <a:endParaRPr lang="en-US" dirty="0"/>
          </a:p>
        </p:txBody>
      </p:sp>
    </p:spTree>
    <p:extLst>
      <p:ext uri="{BB962C8B-B14F-4D97-AF65-F5344CB8AC3E}">
        <p14:creationId xmlns:p14="http://schemas.microsoft.com/office/powerpoint/2010/main" val="26068778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7646" y="117566"/>
            <a:ext cx="10746966" cy="1985554"/>
          </a:xfrm>
        </p:spPr>
        <p:txBody>
          <a:bodyPr>
            <a:noAutofit/>
          </a:bodyPr>
          <a:lstStyle/>
          <a:p>
            <a:r>
              <a:rPr lang="en-US" dirty="0">
                <a:solidFill>
                  <a:schemeClr val="tx1"/>
                </a:solidFill>
                <a:latin typeface="Times New Roman" panose="02020603050405020304" pitchFamily="18" charset="0"/>
                <a:cs typeface="Times New Roman" panose="02020603050405020304" pitchFamily="18" charset="0"/>
              </a:rPr>
              <a:t>MODULE</a:t>
            </a:r>
            <a:br>
              <a:rPr lang="en-US" dirty="0">
                <a:solidFill>
                  <a:schemeClr val="tx1"/>
                </a:solidFill>
                <a:latin typeface="Times New Roman" panose="02020603050405020304" pitchFamily="18" charset="0"/>
                <a:cs typeface="Times New Roman" panose="02020603050405020304" pitchFamily="18" charset="0"/>
              </a:rPr>
            </a:br>
            <a:endParaRPr lang="en-US" dirty="0">
              <a:solidFill>
                <a:schemeClr val="tx1"/>
              </a:solidFill>
            </a:endParaRPr>
          </a:p>
        </p:txBody>
      </p:sp>
      <p:sp>
        <p:nvSpPr>
          <p:cNvPr id="5" name="Content Placeholder 4"/>
          <p:cNvSpPr>
            <a:spLocks noGrp="1"/>
          </p:cNvSpPr>
          <p:nvPr>
            <p:ph sz="half" idx="1"/>
          </p:nvPr>
        </p:nvSpPr>
        <p:spPr>
          <a:xfrm>
            <a:off x="1410788" y="2387600"/>
            <a:ext cx="10267406" cy="3523622"/>
          </a:xfrm>
        </p:spPr>
        <p:txBody>
          <a:bodyPr>
            <a:normAutofit/>
          </a:bodyPr>
          <a:lstStyle/>
          <a:p>
            <a:pPr marL="457200" lvl="1" indent="0">
              <a:buNone/>
            </a:pPr>
            <a:r>
              <a:rPr lang="en-US" sz="2800" b="1" dirty="0">
                <a:latin typeface="Times New Roman" panose="02020603050405020304" pitchFamily="18" charset="0"/>
                <a:cs typeface="Times New Roman" panose="02020603050405020304" pitchFamily="18" charset="0"/>
              </a:rPr>
              <a:t>Web Server and HTTP Request Handling</a:t>
            </a:r>
            <a:endParaRPr lang="en-US" sz="2800" dirty="0">
              <a:latin typeface="Times New Roman" panose="02020603050405020304" pitchFamily="18" charset="0"/>
              <a:cs typeface="Times New Roman" panose="02020603050405020304" pitchFamily="18" charset="0"/>
            </a:endParaRPr>
          </a:p>
          <a:p>
            <a:pPr lvl="1"/>
            <a:r>
              <a:rPr lang="en-US" sz="2400" b="1"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It includes a custom </a:t>
            </a:r>
            <a:r>
              <a:rPr lang="en-US" sz="2400" dirty="0" err="1">
                <a:latin typeface="Times New Roman" panose="02020603050405020304" pitchFamily="18" charset="0"/>
                <a:cs typeface="Times New Roman" panose="02020603050405020304" pitchFamily="18" charset="0"/>
              </a:rPr>
              <a:t>MyHandler</a:t>
            </a:r>
            <a:r>
              <a:rPr lang="en-US" sz="2400" dirty="0">
                <a:latin typeface="Times New Roman" panose="02020603050405020304" pitchFamily="18" charset="0"/>
                <a:cs typeface="Times New Roman" panose="02020603050405020304" pitchFamily="18" charset="0"/>
              </a:rPr>
              <a:t> class derived from </a:t>
            </a:r>
            <a:r>
              <a:rPr lang="en-US" sz="2400" dirty="0" err="1">
                <a:latin typeface="Times New Roman" panose="02020603050405020304" pitchFamily="18" charset="0"/>
                <a:cs typeface="Times New Roman" panose="02020603050405020304" pitchFamily="18" charset="0"/>
              </a:rPr>
              <a:t>SimpleHTTPRequestHandler</a:t>
            </a:r>
            <a:r>
              <a:rPr lang="en-US" sz="2400" dirty="0">
                <a:latin typeface="Times New Roman" panose="02020603050405020304" pitchFamily="18" charset="0"/>
                <a:cs typeface="Times New Roman" panose="02020603050405020304" pitchFamily="18" charset="0"/>
              </a:rPr>
              <a:t> to handle HTTP requests.</a:t>
            </a:r>
          </a:p>
          <a:p>
            <a:pPr lvl="1"/>
            <a:r>
              <a:rPr lang="en-US" sz="2400" dirty="0">
                <a:latin typeface="Times New Roman" panose="02020603050405020304" pitchFamily="18" charset="0"/>
                <a:cs typeface="Times New Roman" panose="02020603050405020304" pitchFamily="18" charset="0"/>
              </a:rPr>
              <a:t>The script starts a local web server (</a:t>
            </a:r>
            <a:r>
              <a:rPr lang="en-US" sz="2400" dirty="0" err="1">
                <a:latin typeface="Times New Roman" panose="02020603050405020304" pitchFamily="18" charset="0"/>
                <a:cs typeface="Times New Roman" panose="02020603050405020304" pitchFamily="18" charset="0"/>
              </a:rPr>
              <a:t>TCPServer</a:t>
            </a:r>
            <a:r>
              <a:rPr lang="en-US" sz="2400" dirty="0">
                <a:latin typeface="Times New Roman" panose="02020603050405020304" pitchFamily="18" charset="0"/>
                <a:cs typeface="Times New Roman" panose="02020603050405020304" pitchFamily="18" charset="0"/>
              </a:rPr>
              <a:t>) to serve an HTML interface (index.html) and handle interaction to execute the Python quiz script.</a:t>
            </a:r>
            <a:endParaRPr lang="en-US" sz="2400" dirty="0" smtClean="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half" idx="2"/>
          </p:nvPr>
        </p:nvSpPr>
        <p:spPr>
          <a:xfrm>
            <a:off x="11504611" y="6413500"/>
            <a:ext cx="687389" cy="444500"/>
          </a:xfrm>
        </p:spPr>
        <p:txBody>
          <a:bodyPr>
            <a:normAutofit/>
          </a:bodyPr>
          <a:lstStyle/>
          <a:p>
            <a:pPr marL="0" indent="0">
              <a:buNone/>
            </a:pPr>
            <a:r>
              <a:rPr lang="en-US" dirty="0" smtClean="0"/>
              <a:t>5</a:t>
            </a:r>
            <a:endParaRPr lang="en-US" dirty="0"/>
          </a:p>
        </p:txBody>
      </p:sp>
    </p:spTree>
    <p:extLst>
      <p:ext uri="{BB962C8B-B14F-4D97-AF65-F5344CB8AC3E}">
        <p14:creationId xmlns:p14="http://schemas.microsoft.com/office/powerpoint/2010/main" val="33957732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Times New Roman" panose="02020603050405020304" pitchFamily="18" charset="0"/>
                <a:cs typeface="Times New Roman" panose="02020603050405020304" pitchFamily="18" charset="0"/>
              </a:rPr>
              <a:t>FlowChart</a:t>
            </a:r>
            <a:r>
              <a:rPr lang="en-US" dirty="0" smtClean="0">
                <a:latin typeface="Times New Roman" panose="02020603050405020304" pitchFamily="18" charset="0"/>
                <a:cs typeface="Times New Roman" panose="02020603050405020304" pitchFamily="18" charset="0"/>
              </a:rPr>
              <a:t> Diagram</a:t>
            </a:r>
            <a:endParaRPr lang="en-IN" dirty="0">
              <a:latin typeface="Times New Roman" panose="02020603050405020304" pitchFamily="18" charset="0"/>
              <a:cs typeface="Times New Roman" panose="02020603050405020304" pitchFamily="18" charset="0"/>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113106370"/>
              </p:ext>
            </p:extLst>
          </p:nvPr>
        </p:nvGraphicFramePr>
        <p:xfrm>
          <a:off x="809898" y="2455816"/>
          <a:ext cx="9980022" cy="38274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765401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TM03457503[[fn=Quotable]]</Template>
  <TotalTime>241</TotalTime>
  <Words>1373</Words>
  <Application>Microsoft Office PowerPoint</Application>
  <PresentationFormat>Widescreen</PresentationFormat>
  <Paragraphs>121</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Century Gothic</vt:lpstr>
      <vt:lpstr>Times New Roman</vt:lpstr>
      <vt:lpstr>Verdana</vt:lpstr>
      <vt:lpstr>Wingdings 2</vt:lpstr>
      <vt:lpstr>Quotable</vt:lpstr>
      <vt:lpstr>HAND GESTURE RECOGNITION BASED QUIZ</vt:lpstr>
      <vt:lpstr>SYNOPSIS</vt:lpstr>
      <vt:lpstr>ABSTRACT </vt:lpstr>
      <vt:lpstr>INTRODUCTION</vt:lpstr>
      <vt:lpstr>MODULE </vt:lpstr>
      <vt:lpstr>MODULE </vt:lpstr>
      <vt:lpstr>MODULE </vt:lpstr>
      <vt:lpstr>MODULE </vt:lpstr>
      <vt:lpstr>FlowChart Diagram</vt:lpstr>
      <vt:lpstr>Visualization Explanation</vt:lpstr>
      <vt:lpstr>HAND LANDMARKS</vt:lpstr>
      <vt:lpstr>Key Skills Learned From  Project Management</vt:lpstr>
      <vt:lpstr>TOOLS</vt:lpstr>
      <vt:lpstr>TECHNOLOGIES</vt:lpstr>
      <vt:lpstr>PROJECT SHOWCASE AND CODE</vt:lpstr>
      <vt:lpstr>SOURCE CODE</vt:lpstr>
      <vt:lpstr>CONCLUSION</vt:lpstr>
      <vt:lpstr>PowerPoint Presentation</vt:lpstr>
    </vt:vector>
  </TitlesOfParts>
  <Company>nsmagu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MAGUDESH WARAN .M</dc:creator>
  <cp:lastModifiedBy>MAGUDESH WARAN .M</cp:lastModifiedBy>
  <cp:revision>55</cp:revision>
  <dcterms:created xsi:type="dcterms:W3CDTF">2023-02-16T14:20:00Z</dcterms:created>
  <dcterms:modified xsi:type="dcterms:W3CDTF">2024-04-24T05:47:53Z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1BD8F207A5F641DFB755D65F61196032_12</vt:lpwstr>
  </property>
  <property fmtid="{D5CDD505-2E9C-101B-9397-08002B2CF9AE}" pid="3" name="KSOProductBuildVer">
    <vt:lpwstr>1033-12.2.0.13489</vt:lpwstr>
  </property>
</Properties>
</file>